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3gpp" ContentType="video/3gpp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53"/>
  </p:notesMasterIdLst>
  <p:sldIdLst>
    <p:sldId id="256" r:id="rId2"/>
    <p:sldId id="257" r:id="rId3"/>
    <p:sldId id="258" r:id="rId4"/>
    <p:sldId id="313" r:id="rId5"/>
    <p:sldId id="339" r:id="rId6"/>
    <p:sldId id="315" r:id="rId7"/>
    <p:sldId id="337" r:id="rId8"/>
    <p:sldId id="335" r:id="rId9"/>
    <p:sldId id="316" r:id="rId10"/>
    <p:sldId id="336" r:id="rId11"/>
    <p:sldId id="318" r:id="rId12"/>
    <p:sldId id="319" r:id="rId13"/>
    <p:sldId id="322" r:id="rId14"/>
    <p:sldId id="323" r:id="rId15"/>
    <p:sldId id="320" r:id="rId16"/>
    <p:sldId id="321" r:id="rId17"/>
    <p:sldId id="324" r:id="rId18"/>
    <p:sldId id="325" r:id="rId19"/>
    <p:sldId id="326" r:id="rId20"/>
    <p:sldId id="327" r:id="rId21"/>
    <p:sldId id="329" r:id="rId22"/>
    <p:sldId id="331" r:id="rId23"/>
    <p:sldId id="332" r:id="rId24"/>
    <p:sldId id="340" r:id="rId25"/>
    <p:sldId id="344" r:id="rId26"/>
    <p:sldId id="341" r:id="rId27"/>
    <p:sldId id="345" r:id="rId28"/>
    <p:sldId id="348" r:id="rId29"/>
    <p:sldId id="350" r:id="rId30"/>
    <p:sldId id="353" r:id="rId31"/>
    <p:sldId id="354" r:id="rId32"/>
    <p:sldId id="357" r:id="rId33"/>
    <p:sldId id="355" r:id="rId34"/>
    <p:sldId id="268" r:id="rId35"/>
    <p:sldId id="351" r:id="rId36"/>
    <p:sldId id="358" r:id="rId37"/>
    <p:sldId id="359" r:id="rId38"/>
    <p:sldId id="362" r:id="rId39"/>
    <p:sldId id="360" r:id="rId40"/>
    <p:sldId id="365" r:id="rId41"/>
    <p:sldId id="366" r:id="rId42"/>
    <p:sldId id="372" r:id="rId43"/>
    <p:sldId id="381" r:id="rId44"/>
    <p:sldId id="373" r:id="rId45"/>
    <p:sldId id="370" r:id="rId46"/>
    <p:sldId id="374" r:id="rId47"/>
    <p:sldId id="375" r:id="rId48"/>
    <p:sldId id="376" r:id="rId49"/>
    <p:sldId id="377" r:id="rId50"/>
    <p:sldId id="378" r:id="rId51"/>
    <p:sldId id="379" r:id="rId5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54"/>
    </p:embeddedFont>
    <p:embeddedFont>
      <p:font typeface="Assistant" panose="020B0604020202020204" charset="-79"/>
      <p:regular r:id="rId55"/>
      <p:bold r:id="rId56"/>
    </p:embeddedFont>
    <p:embeddedFont>
      <p:font typeface="Arial Unicode MS" panose="020B0604020202020204" charset="-128"/>
      <p:regular r:id="rId57"/>
    </p:embeddedFont>
    <p:embeddedFont>
      <p:font typeface="Asap" panose="020B0604020202020204" charset="0"/>
      <p:regular r:id="rId58"/>
      <p:bold r:id="rId59"/>
      <p:italic r:id="rId60"/>
      <p:boldItalic r:id="rId61"/>
    </p:embeddedFont>
    <p:embeddedFont>
      <p:font typeface="Assistant ExtraBold" panose="020B0604020202020204" charset="-79"/>
      <p:bold r:id="rId62"/>
    </p:embeddedFont>
    <p:embeddedFont>
      <p:font typeface="Arial Narrow" panose="020B060602020203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AE8FDB-2E28-4A06-9E19-BFF5EF373F07}">
  <a:tblStyle styleId="{2CAE8FDB-2E28-4A06-9E19-BFF5EF373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2B0C6D-969B-4C61-B182-A87561E2D5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2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6784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03efe9ade0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03efe9ade0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392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03efe9ade0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03efe9ade0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066fc8ab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1066fc8abb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18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03efe9ade0_0_3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03efe9ade0_0_3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51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https://monday.com/blog/teamwork/social-loafing/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EE7E003-29E3-478B-943B-8B2AB7FE86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7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https://www.verywellmind.com/attitudes-how-they-form-change-shape-behavior-2795897#:~:text=In%20psychology%2C%20an%20attitude%20refers,enduring%2C%20they%20can%20also%20change.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8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056d3e6edc_0_19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056d3e6edc_0_19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57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Franzoi</a:t>
            </a:r>
            <a:r>
              <a:rPr lang="en-US" dirty="0" smtClean="0"/>
              <a:t>, S. (2003). Social Psychology. Boston: McGraw-Hill. Chapter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3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03efe9ade0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03efe9ade0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31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1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2100" y="-5250"/>
            <a:ext cx="5198400" cy="51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5800" y="1043174"/>
            <a:ext cx="3594300" cy="16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45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4375" y="3866575"/>
            <a:ext cx="3785700" cy="264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635800" y="2571750"/>
            <a:ext cx="4244100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150" b="0">
                <a:solidFill>
                  <a:schemeClr val="lt1"/>
                </a:solidFill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99351" y="3598901"/>
            <a:ext cx="1277729" cy="1937065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40"/>
          <p:cNvGrpSpPr/>
          <p:nvPr/>
        </p:nvGrpSpPr>
        <p:grpSpPr>
          <a:xfrm rot="488693">
            <a:off x="-408976" y="4428200"/>
            <a:ext cx="4426958" cy="1305058"/>
            <a:chOff x="2895175" y="1690375"/>
            <a:chExt cx="1262475" cy="372175"/>
          </a:xfrm>
        </p:grpSpPr>
        <p:sp>
          <p:nvSpPr>
            <p:cNvPr id="1437" name="Google Shape;1437;p40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0"/>
          <p:cNvGrpSpPr/>
          <p:nvPr/>
        </p:nvGrpSpPr>
        <p:grpSpPr>
          <a:xfrm>
            <a:off x="8361147" y="1697620"/>
            <a:ext cx="802091" cy="2563450"/>
            <a:chOff x="4611475" y="2571750"/>
            <a:chExt cx="842975" cy="2158150"/>
          </a:xfrm>
        </p:grpSpPr>
        <p:sp>
          <p:nvSpPr>
            <p:cNvPr id="1456" name="Google Shape;1456;p40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40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473" name="Google Shape;1473;p40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0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0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0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0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0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0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0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41"/>
          <p:cNvGrpSpPr/>
          <p:nvPr/>
        </p:nvGrpSpPr>
        <p:grpSpPr>
          <a:xfrm flipH="1">
            <a:off x="-5839" y="4098662"/>
            <a:ext cx="2342726" cy="1050886"/>
            <a:chOff x="6207738" y="3822624"/>
            <a:chExt cx="2944603" cy="1320872"/>
          </a:xfrm>
        </p:grpSpPr>
        <p:sp>
          <p:nvSpPr>
            <p:cNvPr id="1483" name="Google Shape;1483;p41"/>
            <p:cNvSpPr/>
            <p:nvPr/>
          </p:nvSpPr>
          <p:spPr>
            <a:xfrm>
              <a:off x="7831432" y="4436887"/>
              <a:ext cx="1320909" cy="705378"/>
            </a:xfrm>
            <a:custGeom>
              <a:avLst/>
              <a:gdLst/>
              <a:ahLst/>
              <a:cxnLst/>
              <a:rect l="l" t="t" r="r" b="b"/>
              <a:pathLst>
                <a:path w="12859" h="6867" extrusionOk="0">
                  <a:moveTo>
                    <a:pt x="4886" y="0"/>
                  </a:moveTo>
                  <a:cubicBezTo>
                    <a:pt x="4436" y="392"/>
                    <a:pt x="3975" y="795"/>
                    <a:pt x="3503" y="1175"/>
                  </a:cubicBezTo>
                  <a:cubicBezTo>
                    <a:pt x="2558" y="1959"/>
                    <a:pt x="1510" y="2615"/>
                    <a:pt x="392" y="3122"/>
                  </a:cubicBezTo>
                  <a:cubicBezTo>
                    <a:pt x="254" y="3157"/>
                    <a:pt x="116" y="3226"/>
                    <a:pt x="0" y="3307"/>
                  </a:cubicBezTo>
                  <a:cubicBezTo>
                    <a:pt x="185" y="3721"/>
                    <a:pt x="415" y="4113"/>
                    <a:pt x="680" y="4482"/>
                  </a:cubicBezTo>
                  <a:cubicBezTo>
                    <a:pt x="771" y="4608"/>
                    <a:pt x="867" y="4666"/>
                    <a:pt x="985" y="4666"/>
                  </a:cubicBezTo>
                  <a:cubicBezTo>
                    <a:pt x="1061" y="4666"/>
                    <a:pt x="1146" y="4642"/>
                    <a:pt x="1245" y="4597"/>
                  </a:cubicBezTo>
                  <a:cubicBezTo>
                    <a:pt x="1464" y="4482"/>
                    <a:pt x="1694" y="4390"/>
                    <a:pt x="1948" y="4332"/>
                  </a:cubicBezTo>
                  <a:cubicBezTo>
                    <a:pt x="2042" y="4314"/>
                    <a:pt x="2136" y="4305"/>
                    <a:pt x="2230" y="4305"/>
                  </a:cubicBezTo>
                  <a:cubicBezTo>
                    <a:pt x="2661" y="4305"/>
                    <a:pt x="3071" y="4496"/>
                    <a:pt x="3365" y="4828"/>
                  </a:cubicBezTo>
                  <a:cubicBezTo>
                    <a:pt x="3401" y="4864"/>
                    <a:pt x="3428" y="4881"/>
                    <a:pt x="3455" y="4881"/>
                  </a:cubicBezTo>
                  <a:cubicBezTo>
                    <a:pt x="3479" y="4881"/>
                    <a:pt x="3505" y="4867"/>
                    <a:pt x="3538" y="4839"/>
                  </a:cubicBezTo>
                  <a:cubicBezTo>
                    <a:pt x="3687" y="4724"/>
                    <a:pt x="3814" y="4574"/>
                    <a:pt x="3906" y="4413"/>
                  </a:cubicBezTo>
                  <a:cubicBezTo>
                    <a:pt x="3885" y="4406"/>
                    <a:pt x="3866" y="4402"/>
                    <a:pt x="3849" y="4402"/>
                  </a:cubicBezTo>
                  <a:cubicBezTo>
                    <a:pt x="3784" y="4402"/>
                    <a:pt x="3749" y="4450"/>
                    <a:pt x="3722" y="4505"/>
                  </a:cubicBezTo>
                  <a:cubicBezTo>
                    <a:pt x="3705" y="4581"/>
                    <a:pt x="3638" y="4626"/>
                    <a:pt x="3567" y="4626"/>
                  </a:cubicBezTo>
                  <a:cubicBezTo>
                    <a:pt x="3541" y="4626"/>
                    <a:pt x="3516" y="4621"/>
                    <a:pt x="3491" y="4609"/>
                  </a:cubicBezTo>
                  <a:cubicBezTo>
                    <a:pt x="3388" y="4563"/>
                    <a:pt x="3376" y="4470"/>
                    <a:pt x="3411" y="4378"/>
                  </a:cubicBezTo>
                  <a:cubicBezTo>
                    <a:pt x="3521" y="4074"/>
                    <a:pt x="3810" y="3895"/>
                    <a:pt x="4157" y="3895"/>
                  </a:cubicBezTo>
                  <a:cubicBezTo>
                    <a:pt x="4243" y="3895"/>
                    <a:pt x="4333" y="3906"/>
                    <a:pt x="4425" y="3929"/>
                  </a:cubicBezTo>
                  <a:cubicBezTo>
                    <a:pt x="4678" y="3975"/>
                    <a:pt x="4909" y="4148"/>
                    <a:pt x="5047" y="4378"/>
                  </a:cubicBezTo>
                  <a:cubicBezTo>
                    <a:pt x="5162" y="4586"/>
                    <a:pt x="5266" y="4816"/>
                    <a:pt x="5335" y="5058"/>
                  </a:cubicBezTo>
                  <a:cubicBezTo>
                    <a:pt x="5381" y="5173"/>
                    <a:pt x="5358" y="5311"/>
                    <a:pt x="5277" y="5415"/>
                  </a:cubicBezTo>
                  <a:cubicBezTo>
                    <a:pt x="4816" y="6014"/>
                    <a:pt x="4332" y="6590"/>
                    <a:pt x="3595" y="6867"/>
                  </a:cubicBezTo>
                  <a:lnTo>
                    <a:pt x="6902" y="6867"/>
                  </a:lnTo>
                  <a:cubicBezTo>
                    <a:pt x="6856" y="6590"/>
                    <a:pt x="6959" y="6325"/>
                    <a:pt x="7178" y="6152"/>
                  </a:cubicBezTo>
                  <a:cubicBezTo>
                    <a:pt x="7224" y="6118"/>
                    <a:pt x="7270" y="6072"/>
                    <a:pt x="7328" y="6037"/>
                  </a:cubicBezTo>
                  <a:cubicBezTo>
                    <a:pt x="7639" y="5807"/>
                    <a:pt x="7662" y="5669"/>
                    <a:pt x="7466" y="5334"/>
                  </a:cubicBezTo>
                  <a:cubicBezTo>
                    <a:pt x="7340" y="5139"/>
                    <a:pt x="7270" y="4908"/>
                    <a:pt x="7282" y="4678"/>
                  </a:cubicBezTo>
                  <a:cubicBezTo>
                    <a:pt x="7306" y="4375"/>
                    <a:pt x="7506" y="4188"/>
                    <a:pt x="7747" y="4188"/>
                  </a:cubicBezTo>
                  <a:cubicBezTo>
                    <a:pt x="7845" y="4188"/>
                    <a:pt x="7950" y="4219"/>
                    <a:pt x="8054" y="4286"/>
                  </a:cubicBezTo>
                  <a:cubicBezTo>
                    <a:pt x="8065" y="4286"/>
                    <a:pt x="8077" y="4298"/>
                    <a:pt x="8077" y="4298"/>
                  </a:cubicBezTo>
                  <a:cubicBezTo>
                    <a:pt x="8223" y="4434"/>
                    <a:pt x="8332" y="4490"/>
                    <a:pt x="8428" y="4490"/>
                  </a:cubicBezTo>
                  <a:cubicBezTo>
                    <a:pt x="8566" y="4490"/>
                    <a:pt x="8676" y="4374"/>
                    <a:pt x="8826" y="4217"/>
                  </a:cubicBezTo>
                  <a:cubicBezTo>
                    <a:pt x="8953" y="4056"/>
                    <a:pt x="9102" y="3906"/>
                    <a:pt x="9252" y="3768"/>
                  </a:cubicBezTo>
                  <a:cubicBezTo>
                    <a:pt x="9437" y="3602"/>
                    <a:pt x="9664" y="3522"/>
                    <a:pt x="9889" y="3522"/>
                  </a:cubicBezTo>
                  <a:cubicBezTo>
                    <a:pt x="10211" y="3522"/>
                    <a:pt x="10527" y="3686"/>
                    <a:pt x="10704" y="3998"/>
                  </a:cubicBezTo>
                  <a:cubicBezTo>
                    <a:pt x="10854" y="4286"/>
                    <a:pt x="10819" y="4574"/>
                    <a:pt x="10761" y="4862"/>
                  </a:cubicBezTo>
                  <a:cubicBezTo>
                    <a:pt x="10658" y="5519"/>
                    <a:pt x="10185" y="6072"/>
                    <a:pt x="9552" y="6279"/>
                  </a:cubicBezTo>
                  <a:cubicBezTo>
                    <a:pt x="9448" y="6314"/>
                    <a:pt x="9436" y="6348"/>
                    <a:pt x="9471" y="6452"/>
                  </a:cubicBezTo>
                  <a:cubicBezTo>
                    <a:pt x="9540" y="6579"/>
                    <a:pt x="9586" y="6717"/>
                    <a:pt x="9621" y="6867"/>
                  </a:cubicBezTo>
                  <a:lnTo>
                    <a:pt x="12651" y="6867"/>
                  </a:lnTo>
                  <a:cubicBezTo>
                    <a:pt x="12570" y="6383"/>
                    <a:pt x="12616" y="5887"/>
                    <a:pt x="12778" y="5427"/>
                  </a:cubicBezTo>
                  <a:cubicBezTo>
                    <a:pt x="12801" y="5381"/>
                    <a:pt x="12801" y="5311"/>
                    <a:pt x="12858" y="5288"/>
                  </a:cubicBezTo>
                  <a:lnTo>
                    <a:pt x="12858" y="392"/>
                  </a:lnTo>
                  <a:cubicBezTo>
                    <a:pt x="12593" y="403"/>
                    <a:pt x="12328" y="530"/>
                    <a:pt x="12144" y="737"/>
                  </a:cubicBezTo>
                  <a:cubicBezTo>
                    <a:pt x="11902" y="968"/>
                    <a:pt x="11672" y="1210"/>
                    <a:pt x="11430" y="1452"/>
                  </a:cubicBezTo>
                  <a:cubicBezTo>
                    <a:pt x="11291" y="1602"/>
                    <a:pt x="11130" y="1740"/>
                    <a:pt x="10969" y="1867"/>
                  </a:cubicBezTo>
                  <a:cubicBezTo>
                    <a:pt x="10684" y="2085"/>
                    <a:pt x="10348" y="2190"/>
                    <a:pt x="9989" y="2190"/>
                  </a:cubicBezTo>
                  <a:cubicBezTo>
                    <a:pt x="9970" y="2190"/>
                    <a:pt x="9951" y="2190"/>
                    <a:pt x="9932" y="2189"/>
                  </a:cubicBezTo>
                  <a:cubicBezTo>
                    <a:pt x="9778" y="2167"/>
                    <a:pt x="9620" y="2159"/>
                    <a:pt x="9461" y="2159"/>
                  </a:cubicBezTo>
                  <a:cubicBezTo>
                    <a:pt x="9369" y="2159"/>
                    <a:pt x="9276" y="2162"/>
                    <a:pt x="9183" y="2166"/>
                  </a:cubicBezTo>
                  <a:cubicBezTo>
                    <a:pt x="8941" y="2178"/>
                    <a:pt x="8734" y="2316"/>
                    <a:pt x="8618" y="2512"/>
                  </a:cubicBezTo>
                  <a:cubicBezTo>
                    <a:pt x="8549" y="2638"/>
                    <a:pt x="8480" y="2754"/>
                    <a:pt x="8400" y="2869"/>
                  </a:cubicBezTo>
                  <a:cubicBezTo>
                    <a:pt x="8284" y="3039"/>
                    <a:pt x="8100" y="3129"/>
                    <a:pt x="7914" y="3129"/>
                  </a:cubicBezTo>
                  <a:cubicBezTo>
                    <a:pt x="7785" y="3129"/>
                    <a:pt x="7656" y="3085"/>
                    <a:pt x="7547" y="2996"/>
                  </a:cubicBezTo>
                  <a:cubicBezTo>
                    <a:pt x="7489" y="2950"/>
                    <a:pt x="7432" y="2903"/>
                    <a:pt x="7386" y="2857"/>
                  </a:cubicBezTo>
                  <a:cubicBezTo>
                    <a:pt x="7121" y="2546"/>
                    <a:pt x="6763" y="2466"/>
                    <a:pt x="6383" y="2454"/>
                  </a:cubicBezTo>
                  <a:cubicBezTo>
                    <a:pt x="6234" y="2443"/>
                    <a:pt x="6084" y="2431"/>
                    <a:pt x="5945" y="2397"/>
                  </a:cubicBezTo>
                  <a:cubicBezTo>
                    <a:pt x="5369" y="2270"/>
                    <a:pt x="5035" y="1867"/>
                    <a:pt x="5012" y="1244"/>
                  </a:cubicBezTo>
                  <a:cubicBezTo>
                    <a:pt x="4989" y="1002"/>
                    <a:pt x="4989" y="760"/>
                    <a:pt x="4978" y="507"/>
                  </a:cubicBezTo>
                  <a:cubicBezTo>
                    <a:pt x="4978" y="334"/>
                    <a:pt x="4943" y="161"/>
                    <a:pt x="4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8331986" y="4234427"/>
              <a:ext cx="819109" cy="523872"/>
            </a:xfrm>
            <a:custGeom>
              <a:avLst/>
              <a:gdLst/>
              <a:ahLst/>
              <a:cxnLst/>
              <a:rect l="l" t="t" r="r" b="b"/>
              <a:pathLst>
                <a:path w="7974" h="5100" extrusionOk="0">
                  <a:moveTo>
                    <a:pt x="2109" y="1"/>
                  </a:moveTo>
                  <a:cubicBezTo>
                    <a:pt x="1960" y="116"/>
                    <a:pt x="1810" y="243"/>
                    <a:pt x="1695" y="381"/>
                  </a:cubicBezTo>
                  <a:cubicBezTo>
                    <a:pt x="1130" y="911"/>
                    <a:pt x="566" y="1441"/>
                    <a:pt x="1" y="1971"/>
                  </a:cubicBezTo>
                  <a:cubicBezTo>
                    <a:pt x="59" y="2144"/>
                    <a:pt x="82" y="2305"/>
                    <a:pt x="93" y="2478"/>
                  </a:cubicBezTo>
                  <a:cubicBezTo>
                    <a:pt x="93" y="2731"/>
                    <a:pt x="105" y="2973"/>
                    <a:pt x="116" y="3227"/>
                  </a:cubicBezTo>
                  <a:cubicBezTo>
                    <a:pt x="139" y="3838"/>
                    <a:pt x="485" y="4241"/>
                    <a:pt x="1061" y="4379"/>
                  </a:cubicBezTo>
                  <a:cubicBezTo>
                    <a:pt x="1199" y="4402"/>
                    <a:pt x="1349" y="4414"/>
                    <a:pt x="1487" y="4425"/>
                  </a:cubicBezTo>
                  <a:cubicBezTo>
                    <a:pt x="1879" y="4448"/>
                    <a:pt x="2236" y="4517"/>
                    <a:pt x="2501" y="4828"/>
                  </a:cubicBezTo>
                  <a:cubicBezTo>
                    <a:pt x="2547" y="4886"/>
                    <a:pt x="2605" y="4932"/>
                    <a:pt x="2662" y="4967"/>
                  </a:cubicBezTo>
                  <a:cubicBezTo>
                    <a:pt x="2766" y="5056"/>
                    <a:pt x="2895" y="5100"/>
                    <a:pt x="3024" y="5100"/>
                  </a:cubicBezTo>
                  <a:cubicBezTo>
                    <a:pt x="3210" y="5100"/>
                    <a:pt x="3395" y="5010"/>
                    <a:pt x="3503" y="4840"/>
                  </a:cubicBezTo>
                  <a:cubicBezTo>
                    <a:pt x="3584" y="4725"/>
                    <a:pt x="3665" y="4609"/>
                    <a:pt x="3734" y="4494"/>
                  </a:cubicBezTo>
                  <a:cubicBezTo>
                    <a:pt x="3849" y="4287"/>
                    <a:pt x="4056" y="4160"/>
                    <a:pt x="4287" y="4137"/>
                  </a:cubicBezTo>
                  <a:cubicBezTo>
                    <a:pt x="4380" y="4133"/>
                    <a:pt x="4472" y="4130"/>
                    <a:pt x="4565" y="4130"/>
                  </a:cubicBezTo>
                  <a:cubicBezTo>
                    <a:pt x="4726" y="4130"/>
                    <a:pt x="4887" y="4138"/>
                    <a:pt x="5047" y="4160"/>
                  </a:cubicBezTo>
                  <a:cubicBezTo>
                    <a:pt x="5078" y="4162"/>
                    <a:pt x="5109" y="4163"/>
                    <a:pt x="5140" y="4163"/>
                  </a:cubicBezTo>
                  <a:cubicBezTo>
                    <a:pt x="5477" y="4163"/>
                    <a:pt x="5809" y="4049"/>
                    <a:pt x="6073" y="3838"/>
                  </a:cubicBezTo>
                  <a:cubicBezTo>
                    <a:pt x="6246" y="3711"/>
                    <a:pt x="6395" y="3573"/>
                    <a:pt x="6545" y="3423"/>
                  </a:cubicBezTo>
                  <a:cubicBezTo>
                    <a:pt x="6787" y="3192"/>
                    <a:pt x="7017" y="2939"/>
                    <a:pt x="7259" y="2708"/>
                  </a:cubicBezTo>
                  <a:cubicBezTo>
                    <a:pt x="7444" y="2501"/>
                    <a:pt x="7697" y="2386"/>
                    <a:pt x="7974" y="2363"/>
                  </a:cubicBezTo>
                  <a:lnTo>
                    <a:pt x="7962" y="1706"/>
                  </a:lnTo>
                  <a:cubicBezTo>
                    <a:pt x="7859" y="1648"/>
                    <a:pt x="7893" y="1545"/>
                    <a:pt x="7905" y="1464"/>
                  </a:cubicBezTo>
                  <a:cubicBezTo>
                    <a:pt x="7928" y="1384"/>
                    <a:pt x="7939" y="1303"/>
                    <a:pt x="7962" y="1222"/>
                  </a:cubicBezTo>
                  <a:lnTo>
                    <a:pt x="7962" y="1153"/>
                  </a:lnTo>
                  <a:cubicBezTo>
                    <a:pt x="7882" y="1072"/>
                    <a:pt x="7801" y="980"/>
                    <a:pt x="7709" y="911"/>
                  </a:cubicBezTo>
                  <a:cubicBezTo>
                    <a:pt x="7678" y="887"/>
                    <a:pt x="7643" y="876"/>
                    <a:pt x="7609" y="876"/>
                  </a:cubicBezTo>
                  <a:cubicBezTo>
                    <a:pt x="7528" y="876"/>
                    <a:pt x="7452" y="937"/>
                    <a:pt x="7444" y="1026"/>
                  </a:cubicBezTo>
                  <a:cubicBezTo>
                    <a:pt x="7317" y="1533"/>
                    <a:pt x="6971" y="1810"/>
                    <a:pt x="6418" y="1844"/>
                  </a:cubicBezTo>
                  <a:cubicBezTo>
                    <a:pt x="6346" y="1847"/>
                    <a:pt x="6273" y="1848"/>
                    <a:pt x="6199" y="1848"/>
                  </a:cubicBezTo>
                  <a:cubicBezTo>
                    <a:pt x="5946" y="1848"/>
                    <a:pt x="5689" y="1831"/>
                    <a:pt x="5439" y="1787"/>
                  </a:cubicBezTo>
                  <a:cubicBezTo>
                    <a:pt x="5335" y="1772"/>
                    <a:pt x="5231" y="1765"/>
                    <a:pt x="5126" y="1765"/>
                  </a:cubicBezTo>
                  <a:cubicBezTo>
                    <a:pt x="4742" y="1765"/>
                    <a:pt x="4359" y="1864"/>
                    <a:pt x="4033" y="2063"/>
                  </a:cubicBezTo>
                  <a:cubicBezTo>
                    <a:pt x="3815" y="2178"/>
                    <a:pt x="3642" y="2374"/>
                    <a:pt x="3561" y="2616"/>
                  </a:cubicBezTo>
                  <a:cubicBezTo>
                    <a:pt x="3537" y="2670"/>
                    <a:pt x="3516" y="2690"/>
                    <a:pt x="3492" y="2690"/>
                  </a:cubicBezTo>
                  <a:cubicBezTo>
                    <a:pt x="3470" y="2690"/>
                    <a:pt x="3445" y="2673"/>
                    <a:pt x="3411" y="2651"/>
                  </a:cubicBezTo>
                  <a:cubicBezTo>
                    <a:pt x="3089" y="2386"/>
                    <a:pt x="2916" y="1971"/>
                    <a:pt x="2962" y="1545"/>
                  </a:cubicBezTo>
                  <a:cubicBezTo>
                    <a:pt x="2973" y="1199"/>
                    <a:pt x="3135" y="877"/>
                    <a:pt x="3400" y="658"/>
                  </a:cubicBezTo>
                  <a:cubicBezTo>
                    <a:pt x="3457" y="612"/>
                    <a:pt x="3515" y="565"/>
                    <a:pt x="3480" y="462"/>
                  </a:cubicBezTo>
                  <a:cubicBezTo>
                    <a:pt x="3457" y="370"/>
                    <a:pt x="3377" y="347"/>
                    <a:pt x="3296" y="324"/>
                  </a:cubicBezTo>
                  <a:cubicBezTo>
                    <a:pt x="2893" y="243"/>
                    <a:pt x="2501" y="139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8549752" y="3931507"/>
              <a:ext cx="601338" cy="579238"/>
            </a:xfrm>
            <a:custGeom>
              <a:avLst/>
              <a:gdLst/>
              <a:ahLst/>
              <a:cxnLst/>
              <a:rect l="l" t="t" r="r" b="b"/>
              <a:pathLst>
                <a:path w="5854" h="5639" extrusionOk="0">
                  <a:moveTo>
                    <a:pt x="3699" y="0"/>
                  </a:moveTo>
                  <a:cubicBezTo>
                    <a:pt x="3480" y="104"/>
                    <a:pt x="3261" y="231"/>
                    <a:pt x="3066" y="381"/>
                  </a:cubicBezTo>
                  <a:cubicBezTo>
                    <a:pt x="2132" y="1014"/>
                    <a:pt x="1245" y="1729"/>
                    <a:pt x="439" y="2524"/>
                  </a:cubicBezTo>
                  <a:cubicBezTo>
                    <a:pt x="277" y="2650"/>
                    <a:pt x="128" y="2789"/>
                    <a:pt x="1" y="2950"/>
                  </a:cubicBezTo>
                  <a:cubicBezTo>
                    <a:pt x="381" y="3088"/>
                    <a:pt x="784" y="3192"/>
                    <a:pt x="1176" y="3273"/>
                  </a:cubicBezTo>
                  <a:cubicBezTo>
                    <a:pt x="1268" y="3296"/>
                    <a:pt x="1349" y="3330"/>
                    <a:pt x="1372" y="3411"/>
                  </a:cubicBezTo>
                  <a:cubicBezTo>
                    <a:pt x="1395" y="3503"/>
                    <a:pt x="1349" y="3549"/>
                    <a:pt x="1291" y="3607"/>
                  </a:cubicBezTo>
                  <a:cubicBezTo>
                    <a:pt x="1026" y="3826"/>
                    <a:pt x="865" y="4148"/>
                    <a:pt x="853" y="4494"/>
                  </a:cubicBezTo>
                  <a:cubicBezTo>
                    <a:pt x="807" y="4909"/>
                    <a:pt x="980" y="5323"/>
                    <a:pt x="1303" y="5600"/>
                  </a:cubicBezTo>
                  <a:cubicBezTo>
                    <a:pt x="1336" y="5622"/>
                    <a:pt x="1364" y="5639"/>
                    <a:pt x="1388" y="5639"/>
                  </a:cubicBezTo>
                  <a:cubicBezTo>
                    <a:pt x="1414" y="5639"/>
                    <a:pt x="1435" y="5619"/>
                    <a:pt x="1453" y="5565"/>
                  </a:cubicBezTo>
                  <a:cubicBezTo>
                    <a:pt x="1533" y="5323"/>
                    <a:pt x="1706" y="5127"/>
                    <a:pt x="1925" y="5012"/>
                  </a:cubicBezTo>
                  <a:cubicBezTo>
                    <a:pt x="2247" y="4815"/>
                    <a:pt x="2625" y="4709"/>
                    <a:pt x="3004" y="4709"/>
                  </a:cubicBezTo>
                  <a:cubicBezTo>
                    <a:pt x="3113" y="4709"/>
                    <a:pt x="3222" y="4718"/>
                    <a:pt x="3331" y="4736"/>
                  </a:cubicBezTo>
                  <a:cubicBezTo>
                    <a:pt x="3581" y="4780"/>
                    <a:pt x="3838" y="4797"/>
                    <a:pt x="4091" y="4797"/>
                  </a:cubicBezTo>
                  <a:cubicBezTo>
                    <a:pt x="4164" y="4797"/>
                    <a:pt x="4237" y="4796"/>
                    <a:pt x="4310" y="4793"/>
                  </a:cubicBezTo>
                  <a:cubicBezTo>
                    <a:pt x="4863" y="4759"/>
                    <a:pt x="5209" y="4482"/>
                    <a:pt x="5335" y="3975"/>
                  </a:cubicBezTo>
                  <a:cubicBezTo>
                    <a:pt x="5343" y="3886"/>
                    <a:pt x="5420" y="3825"/>
                    <a:pt x="5497" y="3825"/>
                  </a:cubicBezTo>
                  <a:cubicBezTo>
                    <a:pt x="5529" y="3825"/>
                    <a:pt x="5561" y="3836"/>
                    <a:pt x="5589" y="3860"/>
                  </a:cubicBezTo>
                  <a:cubicBezTo>
                    <a:pt x="5681" y="3929"/>
                    <a:pt x="5762" y="4021"/>
                    <a:pt x="5854" y="4102"/>
                  </a:cubicBezTo>
                  <a:lnTo>
                    <a:pt x="5842" y="611"/>
                  </a:lnTo>
                  <a:cubicBezTo>
                    <a:pt x="5669" y="761"/>
                    <a:pt x="5531" y="934"/>
                    <a:pt x="5416" y="1130"/>
                  </a:cubicBezTo>
                  <a:cubicBezTo>
                    <a:pt x="5036" y="1625"/>
                    <a:pt x="4679" y="2143"/>
                    <a:pt x="4172" y="2547"/>
                  </a:cubicBezTo>
                  <a:cubicBezTo>
                    <a:pt x="4126" y="2570"/>
                    <a:pt x="4091" y="2604"/>
                    <a:pt x="4045" y="2639"/>
                  </a:cubicBezTo>
                  <a:cubicBezTo>
                    <a:pt x="4015" y="2661"/>
                    <a:pt x="3981" y="2671"/>
                    <a:pt x="3947" y="2671"/>
                  </a:cubicBezTo>
                  <a:cubicBezTo>
                    <a:pt x="3876" y="2671"/>
                    <a:pt x="3807" y="2625"/>
                    <a:pt x="3791" y="2547"/>
                  </a:cubicBezTo>
                  <a:cubicBezTo>
                    <a:pt x="3780" y="2489"/>
                    <a:pt x="3768" y="2431"/>
                    <a:pt x="3768" y="2374"/>
                  </a:cubicBezTo>
                  <a:cubicBezTo>
                    <a:pt x="3757" y="1660"/>
                    <a:pt x="3745" y="934"/>
                    <a:pt x="3722" y="219"/>
                  </a:cubicBezTo>
                  <a:cubicBezTo>
                    <a:pt x="3722" y="139"/>
                    <a:pt x="3711" y="7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8930843" y="3822624"/>
              <a:ext cx="220237" cy="384173"/>
            </a:xfrm>
            <a:custGeom>
              <a:avLst/>
              <a:gdLst/>
              <a:ahLst/>
              <a:cxnLst/>
              <a:rect l="l" t="t" r="r" b="b"/>
              <a:pathLst>
                <a:path w="2144" h="3740" extrusionOk="0">
                  <a:moveTo>
                    <a:pt x="2144" y="1"/>
                  </a:moveTo>
                  <a:cubicBezTo>
                    <a:pt x="1671" y="162"/>
                    <a:pt x="1222" y="369"/>
                    <a:pt x="796" y="600"/>
                  </a:cubicBezTo>
                  <a:cubicBezTo>
                    <a:pt x="508" y="726"/>
                    <a:pt x="243" y="876"/>
                    <a:pt x="1" y="1060"/>
                  </a:cubicBezTo>
                  <a:cubicBezTo>
                    <a:pt x="1" y="1141"/>
                    <a:pt x="24" y="1210"/>
                    <a:pt x="24" y="1279"/>
                  </a:cubicBezTo>
                  <a:cubicBezTo>
                    <a:pt x="35" y="2005"/>
                    <a:pt x="58" y="2720"/>
                    <a:pt x="70" y="3445"/>
                  </a:cubicBezTo>
                  <a:cubicBezTo>
                    <a:pt x="70" y="3503"/>
                    <a:pt x="70" y="3561"/>
                    <a:pt x="93" y="3618"/>
                  </a:cubicBezTo>
                  <a:cubicBezTo>
                    <a:pt x="108" y="3694"/>
                    <a:pt x="173" y="3739"/>
                    <a:pt x="241" y="3739"/>
                  </a:cubicBezTo>
                  <a:cubicBezTo>
                    <a:pt x="277" y="3739"/>
                    <a:pt x="315" y="3727"/>
                    <a:pt x="346" y="3699"/>
                  </a:cubicBezTo>
                  <a:cubicBezTo>
                    <a:pt x="393" y="3676"/>
                    <a:pt x="427" y="3641"/>
                    <a:pt x="473" y="3607"/>
                  </a:cubicBezTo>
                  <a:cubicBezTo>
                    <a:pt x="969" y="3215"/>
                    <a:pt x="1337" y="2697"/>
                    <a:pt x="1706" y="2190"/>
                  </a:cubicBezTo>
                  <a:cubicBezTo>
                    <a:pt x="1833" y="2005"/>
                    <a:pt x="1971" y="1832"/>
                    <a:pt x="2144" y="1683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9121389" y="4978835"/>
              <a:ext cx="29687" cy="163428"/>
            </a:xfrm>
            <a:custGeom>
              <a:avLst/>
              <a:gdLst/>
              <a:ahLst/>
              <a:cxnLst/>
              <a:rect l="l" t="t" r="r" b="b"/>
              <a:pathLst>
                <a:path w="289" h="1591" extrusionOk="0">
                  <a:moveTo>
                    <a:pt x="289" y="1"/>
                  </a:moveTo>
                  <a:cubicBezTo>
                    <a:pt x="231" y="35"/>
                    <a:pt x="231" y="93"/>
                    <a:pt x="208" y="151"/>
                  </a:cubicBezTo>
                  <a:cubicBezTo>
                    <a:pt x="35" y="611"/>
                    <a:pt x="1" y="1107"/>
                    <a:pt x="81" y="1591"/>
                  </a:cubicBezTo>
                  <a:lnTo>
                    <a:pt x="289" y="15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9140392" y="4359950"/>
              <a:ext cx="10683" cy="49819"/>
            </a:xfrm>
            <a:custGeom>
              <a:avLst/>
              <a:gdLst/>
              <a:ahLst/>
              <a:cxnLst/>
              <a:rect l="l" t="t" r="r" b="b"/>
              <a:pathLst>
                <a:path w="104" h="485" extrusionOk="0">
                  <a:moveTo>
                    <a:pt x="104" y="0"/>
                  </a:moveTo>
                  <a:cubicBezTo>
                    <a:pt x="81" y="81"/>
                    <a:pt x="69" y="162"/>
                    <a:pt x="46" y="242"/>
                  </a:cubicBezTo>
                  <a:cubicBezTo>
                    <a:pt x="35" y="334"/>
                    <a:pt x="0" y="426"/>
                    <a:pt x="104" y="484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6393558" y="4826708"/>
              <a:ext cx="1256913" cy="315556"/>
            </a:xfrm>
            <a:custGeom>
              <a:avLst/>
              <a:gdLst/>
              <a:ahLst/>
              <a:cxnLst/>
              <a:rect l="l" t="t" r="r" b="b"/>
              <a:pathLst>
                <a:path w="12236" h="3072" extrusionOk="0">
                  <a:moveTo>
                    <a:pt x="5520" y="0"/>
                  </a:moveTo>
                  <a:cubicBezTo>
                    <a:pt x="4955" y="0"/>
                    <a:pt x="4396" y="35"/>
                    <a:pt x="3837" y="99"/>
                  </a:cubicBezTo>
                  <a:cubicBezTo>
                    <a:pt x="2466" y="249"/>
                    <a:pt x="1141" y="744"/>
                    <a:pt x="0" y="1528"/>
                  </a:cubicBezTo>
                  <a:cubicBezTo>
                    <a:pt x="346" y="1874"/>
                    <a:pt x="703" y="2219"/>
                    <a:pt x="1164" y="2392"/>
                  </a:cubicBezTo>
                  <a:cubicBezTo>
                    <a:pt x="1435" y="2495"/>
                    <a:pt x="1700" y="2552"/>
                    <a:pt x="1956" y="2552"/>
                  </a:cubicBezTo>
                  <a:cubicBezTo>
                    <a:pt x="2330" y="2552"/>
                    <a:pt x="2688" y="2430"/>
                    <a:pt x="3030" y="2150"/>
                  </a:cubicBezTo>
                  <a:cubicBezTo>
                    <a:pt x="3085" y="2104"/>
                    <a:pt x="3136" y="2082"/>
                    <a:pt x="3182" y="2082"/>
                  </a:cubicBezTo>
                  <a:cubicBezTo>
                    <a:pt x="3253" y="2082"/>
                    <a:pt x="3311" y="2133"/>
                    <a:pt x="3353" y="2231"/>
                  </a:cubicBezTo>
                  <a:lnTo>
                    <a:pt x="3710" y="3072"/>
                  </a:lnTo>
                  <a:lnTo>
                    <a:pt x="12236" y="3072"/>
                  </a:lnTo>
                  <a:cubicBezTo>
                    <a:pt x="12155" y="2853"/>
                    <a:pt x="12051" y="2634"/>
                    <a:pt x="11948" y="2427"/>
                  </a:cubicBezTo>
                  <a:cubicBezTo>
                    <a:pt x="11809" y="2150"/>
                    <a:pt x="11521" y="1977"/>
                    <a:pt x="11210" y="1966"/>
                  </a:cubicBezTo>
                  <a:cubicBezTo>
                    <a:pt x="10830" y="1966"/>
                    <a:pt x="10461" y="1897"/>
                    <a:pt x="10093" y="1793"/>
                  </a:cubicBezTo>
                  <a:cubicBezTo>
                    <a:pt x="9321" y="1551"/>
                    <a:pt x="8676" y="1009"/>
                    <a:pt x="8295" y="295"/>
                  </a:cubicBezTo>
                  <a:cubicBezTo>
                    <a:pt x="8249" y="238"/>
                    <a:pt x="8226" y="168"/>
                    <a:pt x="8226" y="99"/>
                  </a:cubicBezTo>
                  <a:cubicBezTo>
                    <a:pt x="8214" y="87"/>
                    <a:pt x="8201" y="77"/>
                    <a:pt x="8188" y="77"/>
                  </a:cubicBezTo>
                  <a:cubicBezTo>
                    <a:pt x="8178" y="77"/>
                    <a:pt x="8168" y="84"/>
                    <a:pt x="8157" y="99"/>
                  </a:cubicBezTo>
                  <a:cubicBezTo>
                    <a:pt x="7938" y="399"/>
                    <a:pt x="7627" y="629"/>
                    <a:pt x="7270" y="721"/>
                  </a:cubicBezTo>
                  <a:cubicBezTo>
                    <a:pt x="7089" y="796"/>
                    <a:pt x="6895" y="829"/>
                    <a:pt x="6703" y="829"/>
                  </a:cubicBezTo>
                  <a:cubicBezTo>
                    <a:pt x="6626" y="829"/>
                    <a:pt x="6550" y="823"/>
                    <a:pt x="6475" y="814"/>
                  </a:cubicBezTo>
                  <a:cubicBezTo>
                    <a:pt x="6060" y="744"/>
                    <a:pt x="5899" y="526"/>
                    <a:pt x="5945" y="111"/>
                  </a:cubicBezTo>
                  <a:lnTo>
                    <a:pt x="5957" y="7"/>
                  </a:lnTo>
                  <a:cubicBezTo>
                    <a:pt x="5811" y="2"/>
                    <a:pt x="5665" y="0"/>
                    <a:pt x="5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238532" y="4777197"/>
              <a:ext cx="1145664" cy="365067"/>
            </a:xfrm>
            <a:custGeom>
              <a:avLst/>
              <a:gdLst/>
              <a:ahLst/>
              <a:cxnLst/>
              <a:rect l="l" t="t" r="r" b="b"/>
              <a:pathLst>
                <a:path w="11153" h="3554" extrusionOk="0">
                  <a:moveTo>
                    <a:pt x="5724" y="1"/>
                  </a:moveTo>
                  <a:cubicBezTo>
                    <a:pt x="5679" y="1"/>
                    <a:pt x="5633" y="11"/>
                    <a:pt x="5600" y="28"/>
                  </a:cubicBezTo>
                  <a:cubicBezTo>
                    <a:pt x="4666" y="362"/>
                    <a:pt x="3699" y="558"/>
                    <a:pt x="2708" y="604"/>
                  </a:cubicBezTo>
                  <a:cubicBezTo>
                    <a:pt x="2397" y="620"/>
                    <a:pt x="2086" y="627"/>
                    <a:pt x="1774" y="627"/>
                  </a:cubicBezTo>
                  <a:cubicBezTo>
                    <a:pt x="1182" y="627"/>
                    <a:pt x="589" y="604"/>
                    <a:pt x="0" y="581"/>
                  </a:cubicBezTo>
                  <a:lnTo>
                    <a:pt x="0" y="581"/>
                  </a:lnTo>
                  <a:cubicBezTo>
                    <a:pt x="0" y="650"/>
                    <a:pt x="23" y="720"/>
                    <a:pt x="69" y="777"/>
                  </a:cubicBezTo>
                  <a:cubicBezTo>
                    <a:pt x="450" y="1491"/>
                    <a:pt x="1095" y="2033"/>
                    <a:pt x="1867" y="2275"/>
                  </a:cubicBezTo>
                  <a:cubicBezTo>
                    <a:pt x="2235" y="2390"/>
                    <a:pt x="2604" y="2448"/>
                    <a:pt x="2984" y="2448"/>
                  </a:cubicBezTo>
                  <a:cubicBezTo>
                    <a:pt x="3295" y="2448"/>
                    <a:pt x="3583" y="2632"/>
                    <a:pt x="3722" y="2909"/>
                  </a:cubicBezTo>
                  <a:cubicBezTo>
                    <a:pt x="3825" y="3116"/>
                    <a:pt x="3929" y="3335"/>
                    <a:pt x="4010" y="3554"/>
                  </a:cubicBezTo>
                  <a:lnTo>
                    <a:pt x="5934" y="3554"/>
                  </a:lnTo>
                  <a:cubicBezTo>
                    <a:pt x="6072" y="3289"/>
                    <a:pt x="6256" y="3035"/>
                    <a:pt x="6464" y="2816"/>
                  </a:cubicBezTo>
                  <a:cubicBezTo>
                    <a:pt x="6587" y="2661"/>
                    <a:pt x="6766" y="2582"/>
                    <a:pt x="6947" y="2582"/>
                  </a:cubicBezTo>
                  <a:cubicBezTo>
                    <a:pt x="7088" y="2582"/>
                    <a:pt x="7230" y="2629"/>
                    <a:pt x="7351" y="2724"/>
                  </a:cubicBezTo>
                  <a:cubicBezTo>
                    <a:pt x="7478" y="2805"/>
                    <a:pt x="7593" y="2897"/>
                    <a:pt x="7708" y="3001"/>
                  </a:cubicBezTo>
                  <a:cubicBezTo>
                    <a:pt x="7938" y="3220"/>
                    <a:pt x="8215" y="3416"/>
                    <a:pt x="8503" y="3554"/>
                  </a:cubicBezTo>
                  <a:lnTo>
                    <a:pt x="9367" y="3554"/>
                  </a:lnTo>
                  <a:cubicBezTo>
                    <a:pt x="10104" y="3277"/>
                    <a:pt x="10588" y="2701"/>
                    <a:pt x="11049" y="2102"/>
                  </a:cubicBezTo>
                  <a:cubicBezTo>
                    <a:pt x="11130" y="1998"/>
                    <a:pt x="11153" y="1860"/>
                    <a:pt x="11107" y="1745"/>
                  </a:cubicBezTo>
                  <a:cubicBezTo>
                    <a:pt x="11038" y="1503"/>
                    <a:pt x="10934" y="1284"/>
                    <a:pt x="10819" y="1065"/>
                  </a:cubicBezTo>
                  <a:cubicBezTo>
                    <a:pt x="10681" y="835"/>
                    <a:pt x="10450" y="673"/>
                    <a:pt x="10197" y="616"/>
                  </a:cubicBezTo>
                  <a:cubicBezTo>
                    <a:pt x="10105" y="593"/>
                    <a:pt x="10014" y="582"/>
                    <a:pt x="9927" y="582"/>
                  </a:cubicBezTo>
                  <a:cubicBezTo>
                    <a:pt x="9578" y="582"/>
                    <a:pt x="9284" y="761"/>
                    <a:pt x="9183" y="1065"/>
                  </a:cubicBezTo>
                  <a:cubicBezTo>
                    <a:pt x="9148" y="1169"/>
                    <a:pt x="9160" y="1250"/>
                    <a:pt x="9263" y="1296"/>
                  </a:cubicBezTo>
                  <a:cubicBezTo>
                    <a:pt x="9289" y="1312"/>
                    <a:pt x="9316" y="1319"/>
                    <a:pt x="9343" y="1319"/>
                  </a:cubicBezTo>
                  <a:cubicBezTo>
                    <a:pt x="9412" y="1319"/>
                    <a:pt x="9477" y="1270"/>
                    <a:pt x="9494" y="1203"/>
                  </a:cubicBezTo>
                  <a:cubicBezTo>
                    <a:pt x="9522" y="1137"/>
                    <a:pt x="9559" y="1094"/>
                    <a:pt x="9629" y="1094"/>
                  </a:cubicBezTo>
                  <a:cubicBezTo>
                    <a:pt x="9644" y="1094"/>
                    <a:pt x="9660" y="1096"/>
                    <a:pt x="9678" y="1100"/>
                  </a:cubicBezTo>
                  <a:cubicBezTo>
                    <a:pt x="9586" y="1261"/>
                    <a:pt x="9459" y="1411"/>
                    <a:pt x="9310" y="1526"/>
                  </a:cubicBezTo>
                  <a:cubicBezTo>
                    <a:pt x="9278" y="1558"/>
                    <a:pt x="9253" y="1572"/>
                    <a:pt x="9230" y="1572"/>
                  </a:cubicBezTo>
                  <a:cubicBezTo>
                    <a:pt x="9201" y="1572"/>
                    <a:pt x="9174" y="1552"/>
                    <a:pt x="9137" y="1515"/>
                  </a:cubicBezTo>
                  <a:cubicBezTo>
                    <a:pt x="8840" y="1180"/>
                    <a:pt x="8424" y="996"/>
                    <a:pt x="7988" y="996"/>
                  </a:cubicBezTo>
                  <a:cubicBezTo>
                    <a:pt x="7899" y="996"/>
                    <a:pt x="7809" y="1003"/>
                    <a:pt x="7720" y="1019"/>
                  </a:cubicBezTo>
                  <a:cubicBezTo>
                    <a:pt x="7466" y="1077"/>
                    <a:pt x="7236" y="1169"/>
                    <a:pt x="7017" y="1284"/>
                  </a:cubicBezTo>
                  <a:cubicBezTo>
                    <a:pt x="6918" y="1329"/>
                    <a:pt x="6833" y="1353"/>
                    <a:pt x="6757" y="1353"/>
                  </a:cubicBezTo>
                  <a:cubicBezTo>
                    <a:pt x="6639" y="1353"/>
                    <a:pt x="6543" y="1295"/>
                    <a:pt x="6452" y="1169"/>
                  </a:cubicBezTo>
                  <a:cubicBezTo>
                    <a:pt x="6187" y="800"/>
                    <a:pt x="5957" y="408"/>
                    <a:pt x="5772" y="5"/>
                  </a:cubicBezTo>
                  <a:cubicBezTo>
                    <a:pt x="5757" y="2"/>
                    <a:pt x="5741" y="1"/>
                    <a:pt x="5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8535577" y="4798973"/>
              <a:ext cx="410787" cy="344523"/>
            </a:xfrm>
            <a:custGeom>
              <a:avLst/>
              <a:gdLst/>
              <a:ahLst/>
              <a:cxnLst/>
              <a:rect l="l" t="t" r="r" b="b"/>
              <a:pathLst>
                <a:path w="3999" h="3354" extrusionOk="0">
                  <a:moveTo>
                    <a:pt x="3019" y="0"/>
                  </a:moveTo>
                  <a:cubicBezTo>
                    <a:pt x="2798" y="0"/>
                    <a:pt x="2575" y="78"/>
                    <a:pt x="2397" y="243"/>
                  </a:cubicBezTo>
                  <a:cubicBezTo>
                    <a:pt x="2236" y="381"/>
                    <a:pt x="2098" y="531"/>
                    <a:pt x="1959" y="692"/>
                  </a:cubicBezTo>
                  <a:cubicBezTo>
                    <a:pt x="1815" y="850"/>
                    <a:pt x="1707" y="967"/>
                    <a:pt x="1568" y="967"/>
                  </a:cubicBezTo>
                  <a:cubicBezTo>
                    <a:pt x="1474" y="967"/>
                    <a:pt x="1366" y="914"/>
                    <a:pt x="1222" y="784"/>
                  </a:cubicBezTo>
                  <a:cubicBezTo>
                    <a:pt x="1210" y="773"/>
                    <a:pt x="1199" y="773"/>
                    <a:pt x="1187" y="761"/>
                  </a:cubicBezTo>
                  <a:cubicBezTo>
                    <a:pt x="1084" y="698"/>
                    <a:pt x="981" y="668"/>
                    <a:pt x="884" y="668"/>
                  </a:cubicBezTo>
                  <a:cubicBezTo>
                    <a:pt x="646" y="668"/>
                    <a:pt x="452" y="849"/>
                    <a:pt x="427" y="1153"/>
                  </a:cubicBezTo>
                  <a:cubicBezTo>
                    <a:pt x="404" y="1395"/>
                    <a:pt x="473" y="1625"/>
                    <a:pt x="611" y="1821"/>
                  </a:cubicBezTo>
                  <a:cubicBezTo>
                    <a:pt x="796" y="2144"/>
                    <a:pt x="773" y="2282"/>
                    <a:pt x="462" y="2512"/>
                  </a:cubicBezTo>
                  <a:cubicBezTo>
                    <a:pt x="415" y="2558"/>
                    <a:pt x="369" y="2593"/>
                    <a:pt x="323" y="2639"/>
                  </a:cubicBezTo>
                  <a:cubicBezTo>
                    <a:pt x="104" y="2800"/>
                    <a:pt x="1" y="3077"/>
                    <a:pt x="47" y="3342"/>
                  </a:cubicBezTo>
                  <a:lnTo>
                    <a:pt x="2754" y="3353"/>
                  </a:lnTo>
                  <a:cubicBezTo>
                    <a:pt x="2731" y="3204"/>
                    <a:pt x="2674" y="3054"/>
                    <a:pt x="2604" y="2927"/>
                  </a:cubicBezTo>
                  <a:cubicBezTo>
                    <a:pt x="2570" y="2835"/>
                    <a:pt x="2593" y="2800"/>
                    <a:pt x="2685" y="2766"/>
                  </a:cubicBezTo>
                  <a:cubicBezTo>
                    <a:pt x="3330" y="2547"/>
                    <a:pt x="3791" y="2005"/>
                    <a:pt x="3895" y="1337"/>
                  </a:cubicBezTo>
                  <a:cubicBezTo>
                    <a:pt x="3952" y="1049"/>
                    <a:pt x="3999" y="750"/>
                    <a:pt x="3837" y="473"/>
                  </a:cubicBezTo>
                  <a:cubicBezTo>
                    <a:pt x="3660" y="166"/>
                    <a:pt x="3341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6207738" y="4983560"/>
              <a:ext cx="566925" cy="158702"/>
            </a:xfrm>
            <a:custGeom>
              <a:avLst/>
              <a:gdLst/>
              <a:ahLst/>
              <a:cxnLst/>
              <a:rect l="l" t="t" r="r" b="b"/>
              <a:pathLst>
                <a:path w="5519" h="1545" extrusionOk="0">
                  <a:moveTo>
                    <a:pt x="1809" y="1"/>
                  </a:moveTo>
                  <a:cubicBezTo>
                    <a:pt x="1152" y="450"/>
                    <a:pt x="553" y="969"/>
                    <a:pt x="0" y="1545"/>
                  </a:cubicBezTo>
                  <a:lnTo>
                    <a:pt x="5519" y="1545"/>
                  </a:lnTo>
                  <a:lnTo>
                    <a:pt x="5162" y="715"/>
                  </a:lnTo>
                  <a:cubicBezTo>
                    <a:pt x="5120" y="611"/>
                    <a:pt x="5061" y="561"/>
                    <a:pt x="4991" y="561"/>
                  </a:cubicBezTo>
                  <a:cubicBezTo>
                    <a:pt x="4945" y="561"/>
                    <a:pt x="4894" y="582"/>
                    <a:pt x="4839" y="623"/>
                  </a:cubicBezTo>
                  <a:cubicBezTo>
                    <a:pt x="4504" y="903"/>
                    <a:pt x="4145" y="1025"/>
                    <a:pt x="3768" y="1025"/>
                  </a:cubicBezTo>
                  <a:cubicBezTo>
                    <a:pt x="3510" y="1025"/>
                    <a:pt x="3244" y="968"/>
                    <a:pt x="2973" y="865"/>
                  </a:cubicBezTo>
                  <a:cubicBezTo>
                    <a:pt x="2512" y="692"/>
                    <a:pt x="2155" y="358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7847970" y="5041494"/>
              <a:ext cx="264100" cy="100768"/>
            </a:xfrm>
            <a:custGeom>
              <a:avLst/>
              <a:gdLst/>
              <a:ahLst/>
              <a:cxnLst/>
              <a:rect l="l" t="t" r="r" b="b"/>
              <a:pathLst>
                <a:path w="2571" h="981" extrusionOk="0">
                  <a:moveTo>
                    <a:pt x="1021" y="1"/>
                  </a:moveTo>
                  <a:cubicBezTo>
                    <a:pt x="837" y="1"/>
                    <a:pt x="656" y="81"/>
                    <a:pt x="531" y="232"/>
                  </a:cubicBezTo>
                  <a:cubicBezTo>
                    <a:pt x="323" y="451"/>
                    <a:pt x="139" y="704"/>
                    <a:pt x="1" y="969"/>
                  </a:cubicBezTo>
                  <a:lnTo>
                    <a:pt x="2570" y="981"/>
                  </a:lnTo>
                  <a:cubicBezTo>
                    <a:pt x="2282" y="831"/>
                    <a:pt x="2005" y="647"/>
                    <a:pt x="1775" y="416"/>
                  </a:cubicBezTo>
                  <a:cubicBezTo>
                    <a:pt x="1660" y="313"/>
                    <a:pt x="1545" y="220"/>
                    <a:pt x="1418" y="140"/>
                  </a:cubicBezTo>
                  <a:cubicBezTo>
                    <a:pt x="1299" y="46"/>
                    <a:pt x="1159" y="1"/>
                    <a:pt x="1021" y="1"/>
                  </a:cubicBez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6999400" y="4827427"/>
              <a:ext cx="232153" cy="84436"/>
            </a:xfrm>
            <a:custGeom>
              <a:avLst/>
              <a:gdLst/>
              <a:ahLst/>
              <a:cxnLst/>
              <a:rect l="l" t="t" r="r" b="b"/>
              <a:pathLst>
                <a:path w="2260" h="822" extrusionOk="0">
                  <a:moveTo>
                    <a:pt x="59" y="0"/>
                  </a:moveTo>
                  <a:lnTo>
                    <a:pt x="47" y="104"/>
                  </a:lnTo>
                  <a:cubicBezTo>
                    <a:pt x="1" y="519"/>
                    <a:pt x="162" y="737"/>
                    <a:pt x="577" y="807"/>
                  </a:cubicBezTo>
                  <a:cubicBezTo>
                    <a:pt x="652" y="816"/>
                    <a:pt x="728" y="822"/>
                    <a:pt x="805" y="822"/>
                  </a:cubicBezTo>
                  <a:cubicBezTo>
                    <a:pt x="997" y="822"/>
                    <a:pt x="1191" y="789"/>
                    <a:pt x="1372" y="714"/>
                  </a:cubicBezTo>
                  <a:cubicBezTo>
                    <a:pt x="1729" y="611"/>
                    <a:pt x="2040" y="392"/>
                    <a:pt x="2259" y="92"/>
                  </a:cubicBezTo>
                  <a:cubicBezTo>
                    <a:pt x="1522" y="58"/>
                    <a:pt x="79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41"/>
          <p:cNvGrpSpPr/>
          <p:nvPr/>
        </p:nvGrpSpPr>
        <p:grpSpPr>
          <a:xfrm rot="-4917447">
            <a:off x="7300433" y="3161013"/>
            <a:ext cx="3551683" cy="1047029"/>
            <a:chOff x="2895175" y="1690375"/>
            <a:chExt cx="1262475" cy="372175"/>
          </a:xfrm>
        </p:grpSpPr>
        <p:sp>
          <p:nvSpPr>
            <p:cNvPr id="1496" name="Google Shape;1496;p41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42"/>
          <p:cNvGrpSpPr/>
          <p:nvPr/>
        </p:nvGrpSpPr>
        <p:grpSpPr>
          <a:xfrm>
            <a:off x="5016508" y="2496449"/>
            <a:ext cx="4137131" cy="2980399"/>
            <a:chOff x="5201247" y="2598320"/>
            <a:chExt cx="3942753" cy="2840369"/>
          </a:xfrm>
        </p:grpSpPr>
        <p:sp>
          <p:nvSpPr>
            <p:cNvPr id="1516" name="Google Shape;1516;p42"/>
            <p:cNvSpPr/>
            <p:nvPr/>
          </p:nvSpPr>
          <p:spPr>
            <a:xfrm flipH="1">
              <a:off x="5980115" y="3309320"/>
              <a:ext cx="676848" cy="569813"/>
            </a:xfrm>
            <a:custGeom>
              <a:avLst/>
              <a:gdLst/>
              <a:ahLst/>
              <a:cxnLst/>
              <a:rect l="l" t="t" r="r" b="b"/>
              <a:pathLst>
                <a:path w="24055" h="20251" extrusionOk="0">
                  <a:moveTo>
                    <a:pt x="7799" y="0"/>
                  </a:moveTo>
                  <a:cubicBezTo>
                    <a:pt x="7310" y="0"/>
                    <a:pt x="6935" y="310"/>
                    <a:pt x="6808" y="852"/>
                  </a:cubicBezTo>
                  <a:cubicBezTo>
                    <a:pt x="6747" y="1127"/>
                    <a:pt x="6734" y="1409"/>
                    <a:pt x="6687" y="1677"/>
                  </a:cubicBezTo>
                  <a:cubicBezTo>
                    <a:pt x="6625" y="2008"/>
                    <a:pt x="6559" y="2130"/>
                    <a:pt x="6366" y="2130"/>
                  </a:cubicBezTo>
                  <a:cubicBezTo>
                    <a:pt x="6290" y="2130"/>
                    <a:pt x="6194" y="2111"/>
                    <a:pt x="6071" y="2079"/>
                  </a:cubicBezTo>
                  <a:cubicBezTo>
                    <a:pt x="5642" y="1958"/>
                    <a:pt x="5220" y="1811"/>
                    <a:pt x="4791" y="1683"/>
                  </a:cubicBezTo>
                  <a:cubicBezTo>
                    <a:pt x="4716" y="1660"/>
                    <a:pt x="4649" y="1648"/>
                    <a:pt x="4592" y="1648"/>
                  </a:cubicBezTo>
                  <a:cubicBezTo>
                    <a:pt x="4415" y="1648"/>
                    <a:pt x="4327" y="1765"/>
                    <a:pt x="4342" y="2038"/>
                  </a:cubicBezTo>
                  <a:cubicBezTo>
                    <a:pt x="4369" y="2400"/>
                    <a:pt x="4355" y="2762"/>
                    <a:pt x="4302" y="3124"/>
                  </a:cubicBezTo>
                  <a:cubicBezTo>
                    <a:pt x="4212" y="3565"/>
                    <a:pt x="3984" y="3785"/>
                    <a:pt x="3651" y="3785"/>
                  </a:cubicBezTo>
                  <a:cubicBezTo>
                    <a:pt x="3514" y="3785"/>
                    <a:pt x="3360" y="3748"/>
                    <a:pt x="3190" y="3673"/>
                  </a:cubicBezTo>
                  <a:cubicBezTo>
                    <a:pt x="2982" y="3580"/>
                    <a:pt x="2801" y="3452"/>
                    <a:pt x="2600" y="3358"/>
                  </a:cubicBezTo>
                  <a:cubicBezTo>
                    <a:pt x="2374" y="3255"/>
                    <a:pt x="2129" y="3207"/>
                    <a:pt x="1883" y="3207"/>
                  </a:cubicBezTo>
                  <a:cubicBezTo>
                    <a:pt x="1186" y="3207"/>
                    <a:pt x="480" y="3594"/>
                    <a:pt x="168" y="4223"/>
                  </a:cubicBezTo>
                  <a:cubicBezTo>
                    <a:pt x="40" y="4484"/>
                    <a:pt x="0" y="4745"/>
                    <a:pt x="134" y="5027"/>
                  </a:cubicBezTo>
                  <a:cubicBezTo>
                    <a:pt x="469" y="5730"/>
                    <a:pt x="891" y="6387"/>
                    <a:pt x="1394" y="6990"/>
                  </a:cubicBezTo>
                  <a:cubicBezTo>
                    <a:pt x="1530" y="7154"/>
                    <a:pt x="1650" y="7225"/>
                    <a:pt x="1782" y="7225"/>
                  </a:cubicBezTo>
                  <a:cubicBezTo>
                    <a:pt x="1897" y="7225"/>
                    <a:pt x="2021" y="7171"/>
                    <a:pt x="2171" y="7077"/>
                  </a:cubicBezTo>
                  <a:cubicBezTo>
                    <a:pt x="2600" y="6796"/>
                    <a:pt x="2928" y="6360"/>
                    <a:pt x="3431" y="6146"/>
                  </a:cubicBezTo>
                  <a:cubicBezTo>
                    <a:pt x="3839" y="6876"/>
                    <a:pt x="3873" y="7727"/>
                    <a:pt x="4349" y="8384"/>
                  </a:cubicBezTo>
                  <a:cubicBezTo>
                    <a:pt x="4670" y="8223"/>
                    <a:pt x="4757" y="7942"/>
                    <a:pt x="4865" y="7687"/>
                  </a:cubicBezTo>
                  <a:cubicBezTo>
                    <a:pt x="5072" y="7205"/>
                    <a:pt x="5240" y="6702"/>
                    <a:pt x="5461" y="6220"/>
                  </a:cubicBezTo>
                  <a:cubicBezTo>
                    <a:pt x="5742" y="5596"/>
                    <a:pt x="6198" y="5168"/>
                    <a:pt x="6915" y="5114"/>
                  </a:cubicBezTo>
                  <a:cubicBezTo>
                    <a:pt x="6959" y="5110"/>
                    <a:pt x="7001" y="5108"/>
                    <a:pt x="7040" y="5108"/>
                  </a:cubicBezTo>
                  <a:cubicBezTo>
                    <a:pt x="7429" y="5108"/>
                    <a:pt x="7573" y="5293"/>
                    <a:pt x="7518" y="5737"/>
                  </a:cubicBezTo>
                  <a:cubicBezTo>
                    <a:pt x="7404" y="6735"/>
                    <a:pt x="7672" y="7560"/>
                    <a:pt x="8490" y="8169"/>
                  </a:cubicBezTo>
                  <a:cubicBezTo>
                    <a:pt x="8650" y="8283"/>
                    <a:pt x="8677" y="8424"/>
                    <a:pt x="8650" y="8605"/>
                  </a:cubicBezTo>
                  <a:cubicBezTo>
                    <a:pt x="8597" y="8846"/>
                    <a:pt x="8563" y="9094"/>
                    <a:pt x="8563" y="9349"/>
                  </a:cubicBezTo>
                  <a:cubicBezTo>
                    <a:pt x="8597" y="9938"/>
                    <a:pt x="8436" y="10521"/>
                    <a:pt x="8101" y="11004"/>
                  </a:cubicBezTo>
                  <a:cubicBezTo>
                    <a:pt x="7954" y="11211"/>
                    <a:pt x="7833" y="11433"/>
                    <a:pt x="7746" y="11667"/>
                  </a:cubicBezTo>
                  <a:cubicBezTo>
                    <a:pt x="7565" y="12216"/>
                    <a:pt x="7485" y="12846"/>
                    <a:pt x="7947" y="13235"/>
                  </a:cubicBezTo>
                  <a:cubicBezTo>
                    <a:pt x="8402" y="13624"/>
                    <a:pt x="8329" y="13979"/>
                    <a:pt x="8235" y="14461"/>
                  </a:cubicBezTo>
                  <a:cubicBezTo>
                    <a:pt x="7920" y="16170"/>
                    <a:pt x="8959" y="17429"/>
                    <a:pt x="10406" y="17496"/>
                  </a:cubicBezTo>
                  <a:cubicBezTo>
                    <a:pt x="10862" y="17517"/>
                    <a:pt x="10902" y="17711"/>
                    <a:pt x="10868" y="18066"/>
                  </a:cubicBezTo>
                  <a:cubicBezTo>
                    <a:pt x="10801" y="18790"/>
                    <a:pt x="10848" y="19520"/>
                    <a:pt x="11009" y="20224"/>
                  </a:cubicBezTo>
                  <a:cubicBezTo>
                    <a:pt x="11052" y="20242"/>
                    <a:pt x="11091" y="20250"/>
                    <a:pt x="11127" y="20250"/>
                  </a:cubicBezTo>
                  <a:cubicBezTo>
                    <a:pt x="11222" y="20250"/>
                    <a:pt x="11300" y="20194"/>
                    <a:pt x="11377" y="20116"/>
                  </a:cubicBezTo>
                  <a:cubicBezTo>
                    <a:pt x="12108" y="19379"/>
                    <a:pt x="12838" y="18656"/>
                    <a:pt x="13568" y="17925"/>
                  </a:cubicBezTo>
                  <a:cubicBezTo>
                    <a:pt x="13676" y="17818"/>
                    <a:pt x="13736" y="17704"/>
                    <a:pt x="13676" y="17557"/>
                  </a:cubicBezTo>
                  <a:cubicBezTo>
                    <a:pt x="12999" y="17269"/>
                    <a:pt x="12744" y="16672"/>
                    <a:pt x="12711" y="16016"/>
                  </a:cubicBezTo>
                  <a:cubicBezTo>
                    <a:pt x="12664" y="15037"/>
                    <a:pt x="12423" y="14200"/>
                    <a:pt x="11485" y="13711"/>
                  </a:cubicBezTo>
                  <a:cubicBezTo>
                    <a:pt x="11304" y="13617"/>
                    <a:pt x="11277" y="13463"/>
                    <a:pt x="11364" y="13295"/>
                  </a:cubicBezTo>
                  <a:cubicBezTo>
                    <a:pt x="12329" y="11466"/>
                    <a:pt x="11994" y="9610"/>
                    <a:pt x="11518" y="7747"/>
                  </a:cubicBezTo>
                  <a:cubicBezTo>
                    <a:pt x="11391" y="7238"/>
                    <a:pt x="11243" y="6722"/>
                    <a:pt x="11136" y="6206"/>
                  </a:cubicBezTo>
                  <a:cubicBezTo>
                    <a:pt x="11086" y="5949"/>
                    <a:pt x="11155" y="5796"/>
                    <a:pt x="11291" y="5796"/>
                  </a:cubicBezTo>
                  <a:cubicBezTo>
                    <a:pt x="11354" y="5796"/>
                    <a:pt x="11432" y="5828"/>
                    <a:pt x="11518" y="5898"/>
                  </a:cubicBezTo>
                  <a:cubicBezTo>
                    <a:pt x="11913" y="6205"/>
                    <a:pt x="12305" y="6316"/>
                    <a:pt x="12699" y="6316"/>
                  </a:cubicBezTo>
                  <a:cubicBezTo>
                    <a:pt x="13147" y="6316"/>
                    <a:pt x="13598" y="6172"/>
                    <a:pt x="14058" y="6012"/>
                  </a:cubicBezTo>
                  <a:cubicBezTo>
                    <a:pt x="14714" y="5777"/>
                    <a:pt x="15384" y="5570"/>
                    <a:pt x="16041" y="5355"/>
                  </a:cubicBezTo>
                  <a:cubicBezTo>
                    <a:pt x="16128" y="5327"/>
                    <a:pt x="16205" y="5311"/>
                    <a:pt x="16275" y="5311"/>
                  </a:cubicBezTo>
                  <a:cubicBezTo>
                    <a:pt x="16423" y="5311"/>
                    <a:pt x="16544" y="5382"/>
                    <a:pt x="16671" y="5563"/>
                  </a:cubicBezTo>
                  <a:cubicBezTo>
                    <a:pt x="17108" y="6189"/>
                    <a:pt x="17592" y="6483"/>
                    <a:pt x="18162" y="6483"/>
                  </a:cubicBezTo>
                  <a:cubicBezTo>
                    <a:pt x="18501" y="6483"/>
                    <a:pt x="18870" y="6379"/>
                    <a:pt x="19277" y="6179"/>
                  </a:cubicBezTo>
                  <a:cubicBezTo>
                    <a:pt x="19544" y="6049"/>
                    <a:pt x="19775" y="5676"/>
                    <a:pt x="20053" y="5676"/>
                  </a:cubicBezTo>
                  <a:cubicBezTo>
                    <a:pt x="20118" y="5676"/>
                    <a:pt x="20185" y="5696"/>
                    <a:pt x="20256" y="5744"/>
                  </a:cubicBezTo>
                  <a:cubicBezTo>
                    <a:pt x="20490" y="5898"/>
                    <a:pt x="20503" y="6394"/>
                    <a:pt x="20617" y="6735"/>
                  </a:cubicBezTo>
                  <a:cubicBezTo>
                    <a:pt x="20905" y="7674"/>
                    <a:pt x="21475" y="8504"/>
                    <a:pt x="22252" y="9107"/>
                  </a:cubicBezTo>
                  <a:cubicBezTo>
                    <a:pt x="22962" y="8632"/>
                    <a:pt x="23572" y="8022"/>
                    <a:pt x="24055" y="7312"/>
                  </a:cubicBezTo>
                  <a:cubicBezTo>
                    <a:pt x="23994" y="7191"/>
                    <a:pt x="23927" y="7071"/>
                    <a:pt x="23874" y="6943"/>
                  </a:cubicBezTo>
                  <a:cubicBezTo>
                    <a:pt x="23532" y="6032"/>
                    <a:pt x="23197" y="5114"/>
                    <a:pt x="22849" y="4203"/>
                  </a:cubicBezTo>
                  <a:cubicBezTo>
                    <a:pt x="22793" y="4056"/>
                    <a:pt x="22741" y="3867"/>
                    <a:pt x="22581" y="3867"/>
                  </a:cubicBezTo>
                  <a:cubicBezTo>
                    <a:pt x="22529" y="3867"/>
                    <a:pt x="22465" y="3887"/>
                    <a:pt x="22386" y="3935"/>
                  </a:cubicBezTo>
                  <a:cubicBezTo>
                    <a:pt x="22201" y="4047"/>
                    <a:pt x="22029" y="4094"/>
                    <a:pt x="21868" y="4094"/>
                  </a:cubicBezTo>
                  <a:cubicBezTo>
                    <a:pt x="21500" y="4094"/>
                    <a:pt x="21188" y="3848"/>
                    <a:pt x="20899" y="3573"/>
                  </a:cubicBezTo>
                  <a:cubicBezTo>
                    <a:pt x="20664" y="3338"/>
                    <a:pt x="20483" y="3050"/>
                    <a:pt x="20282" y="2782"/>
                  </a:cubicBezTo>
                  <a:cubicBezTo>
                    <a:pt x="19933" y="2295"/>
                    <a:pt x="19492" y="2007"/>
                    <a:pt x="18916" y="2007"/>
                  </a:cubicBezTo>
                  <a:cubicBezTo>
                    <a:pt x="18850" y="2007"/>
                    <a:pt x="18783" y="2011"/>
                    <a:pt x="18714" y="2018"/>
                  </a:cubicBezTo>
                  <a:cubicBezTo>
                    <a:pt x="18645" y="2026"/>
                    <a:pt x="18577" y="2030"/>
                    <a:pt x="18510" y="2030"/>
                  </a:cubicBezTo>
                  <a:cubicBezTo>
                    <a:pt x="17929" y="2030"/>
                    <a:pt x="17486" y="1745"/>
                    <a:pt x="17113" y="1288"/>
                  </a:cubicBezTo>
                  <a:cubicBezTo>
                    <a:pt x="17013" y="1167"/>
                    <a:pt x="16939" y="1000"/>
                    <a:pt x="16744" y="987"/>
                  </a:cubicBezTo>
                  <a:cubicBezTo>
                    <a:pt x="16309" y="1449"/>
                    <a:pt x="16081" y="1652"/>
                    <a:pt x="15763" y="1652"/>
                  </a:cubicBezTo>
                  <a:cubicBezTo>
                    <a:pt x="15534" y="1652"/>
                    <a:pt x="15257" y="1546"/>
                    <a:pt x="14821" y="1355"/>
                  </a:cubicBezTo>
                  <a:cubicBezTo>
                    <a:pt x="14661" y="1462"/>
                    <a:pt x="14694" y="1650"/>
                    <a:pt x="14661" y="1804"/>
                  </a:cubicBezTo>
                  <a:cubicBezTo>
                    <a:pt x="14480" y="2655"/>
                    <a:pt x="14151" y="3459"/>
                    <a:pt x="13682" y="4189"/>
                  </a:cubicBezTo>
                  <a:cubicBezTo>
                    <a:pt x="13571" y="4354"/>
                    <a:pt x="13464" y="4529"/>
                    <a:pt x="13255" y="4529"/>
                  </a:cubicBezTo>
                  <a:cubicBezTo>
                    <a:pt x="13225" y="4529"/>
                    <a:pt x="13194" y="4525"/>
                    <a:pt x="13160" y="4518"/>
                  </a:cubicBezTo>
                  <a:cubicBezTo>
                    <a:pt x="12751" y="4431"/>
                    <a:pt x="12362" y="4263"/>
                    <a:pt x="12014" y="4029"/>
                  </a:cubicBezTo>
                  <a:cubicBezTo>
                    <a:pt x="11719" y="3841"/>
                    <a:pt x="11826" y="3526"/>
                    <a:pt x="11800" y="3265"/>
                  </a:cubicBezTo>
                  <a:cubicBezTo>
                    <a:pt x="11775" y="2984"/>
                    <a:pt x="11674" y="2820"/>
                    <a:pt x="11396" y="2820"/>
                  </a:cubicBezTo>
                  <a:cubicBezTo>
                    <a:pt x="11375" y="2820"/>
                    <a:pt x="11353" y="2821"/>
                    <a:pt x="11331" y="2822"/>
                  </a:cubicBezTo>
                  <a:cubicBezTo>
                    <a:pt x="11300" y="2825"/>
                    <a:pt x="11269" y="2826"/>
                    <a:pt x="11238" y="2826"/>
                  </a:cubicBezTo>
                  <a:cubicBezTo>
                    <a:pt x="11162" y="2826"/>
                    <a:pt x="11085" y="2820"/>
                    <a:pt x="11009" y="2820"/>
                  </a:cubicBezTo>
                  <a:cubicBezTo>
                    <a:pt x="10949" y="2820"/>
                    <a:pt x="10888" y="2824"/>
                    <a:pt x="10828" y="2836"/>
                  </a:cubicBezTo>
                  <a:cubicBezTo>
                    <a:pt x="10756" y="2850"/>
                    <a:pt x="10689" y="2857"/>
                    <a:pt x="10626" y="2857"/>
                  </a:cubicBezTo>
                  <a:cubicBezTo>
                    <a:pt x="10250" y="2857"/>
                    <a:pt x="10043" y="2607"/>
                    <a:pt x="9877" y="2233"/>
                  </a:cubicBezTo>
                  <a:cubicBezTo>
                    <a:pt x="9689" y="1797"/>
                    <a:pt x="9495" y="1368"/>
                    <a:pt x="9274" y="953"/>
                  </a:cubicBezTo>
                  <a:cubicBezTo>
                    <a:pt x="9039" y="491"/>
                    <a:pt x="8617" y="162"/>
                    <a:pt x="8121" y="42"/>
                  </a:cubicBezTo>
                  <a:cubicBezTo>
                    <a:pt x="8010" y="14"/>
                    <a:pt x="7902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 flipH="1">
              <a:off x="5201247" y="2599305"/>
              <a:ext cx="712329" cy="566830"/>
            </a:xfrm>
            <a:custGeom>
              <a:avLst/>
              <a:gdLst/>
              <a:ahLst/>
              <a:cxnLst/>
              <a:rect l="l" t="t" r="r" b="b"/>
              <a:pathLst>
                <a:path w="25316" h="20145" extrusionOk="0">
                  <a:moveTo>
                    <a:pt x="2654" y="1"/>
                  </a:moveTo>
                  <a:cubicBezTo>
                    <a:pt x="1730" y="34"/>
                    <a:pt x="832" y="155"/>
                    <a:pt x="1" y="604"/>
                  </a:cubicBezTo>
                  <a:cubicBezTo>
                    <a:pt x="162" y="798"/>
                    <a:pt x="302" y="1012"/>
                    <a:pt x="490" y="1173"/>
                  </a:cubicBezTo>
                  <a:cubicBezTo>
                    <a:pt x="1173" y="1723"/>
                    <a:pt x="1415" y="2473"/>
                    <a:pt x="1509" y="3297"/>
                  </a:cubicBezTo>
                  <a:cubicBezTo>
                    <a:pt x="1549" y="3626"/>
                    <a:pt x="1589" y="3954"/>
                    <a:pt x="1649" y="4282"/>
                  </a:cubicBezTo>
                  <a:cubicBezTo>
                    <a:pt x="1817" y="5274"/>
                    <a:pt x="2319" y="5991"/>
                    <a:pt x="3344" y="6225"/>
                  </a:cubicBezTo>
                  <a:cubicBezTo>
                    <a:pt x="3780" y="6326"/>
                    <a:pt x="4014" y="6587"/>
                    <a:pt x="4108" y="7009"/>
                  </a:cubicBezTo>
                  <a:cubicBezTo>
                    <a:pt x="4269" y="7733"/>
                    <a:pt x="4738" y="8229"/>
                    <a:pt x="5361" y="8597"/>
                  </a:cubicBezTo>
                  <a:cubicBezTo>
                    <a:pt x="5502" y="8684"/>
                    <a:pt x="5643" y="8778"/>
                    <a:pt x="5783" y="8865"/>
                  </a:cubicBezTo>
                  <a:cubicBezTo>
                    <a:pt x="6319" y="9200"/>
                    <a:pt x="6755" y="9602"/>
                    <a:pt x="6909" y="10252"/>
                  </a:cubicBezTo>
                  <a:cubicBezTo>
                    <a:pt x="6983" y="10567"/>
                    <a:pt x="7157" y="10808"/>
                    <a:pt x="7492" y="10902"/>
                  </a:cubicBezTo>
                  <a:cubicBezTo>
                    <a:pt x="7780" y="10976"/>
                    <a:pt x="7907" y="11164"/>
                    <a:pt x="7874" y="11458"/>
                  </a:cubicBezTo>
                  <a:cubicBezTo>
                    <a:pt x="7794" y="12149"/>
                    <a:pt x="8209" y="12537"/>
                    <a:pt x="8732" y="12852"/>
                  </a:cubicBezTo>
                  <a:cubicBezTo>
                    <a:pt x="9428" y="13268"/>
                    <a:pt x="10172" y="13589"/>
                    <a:pt x="10949" y="13817"/>
                  </a:cubicBezTo>
                  <a:cubicBezTo>
                    <a:pt x="11995" y="14132"/>
                    <a:pt x="13073" y="14179"/>
                    <a:pt x="14186" y="14179"/>
                  </a:cubicBezTo>
                  <a:cubicBezTo>
                    <a:pt x="14166" y="14929"/>
                    <a:pt x="13690" y="15472"/>
                    <a:pt x="13583" y="16122"/>
                  </a:cubicBezTo>
                  <a:cubicBezTo>
                    <a:pt x="13750" y="16705"/>
                    <a:pt x="14018" y="17248"/>
                    <a:pt x="14360" y="17743"/>
                  </a:cubicBezTo>
                  <a:cubicBezTo>
                    <a:pt x="15381" y="19299"/>
                    <a:pt x="17078" y="20145"/>
                    <a:pt x="18813" y="20145"/>
                  </a:cubicBezTo>
                  <a:cubicBezTo>
                    <a:pt x="19776" y="20145"/>
                    <a:pt x="20752" y="19884"/>
                    <a:pt x="21630" y="19338"/>
                  </a:cubicBezTo>
                  <a:cubicBezTo>
                    <a:pt x="21831" y="19211"/>
                    <a:pt x="21992" y="18983"/>
                    <a:pt x="22266" y="18976"/>
                  </a:cubicBezTo>
                  <a:lnTo>
                    <a:pt x="22266" y="19003"/>
                  </a:lnTo>
                  <a:cubicBezTo>
                    <a:pt x="22266" y="18769"/>
                    <a:pt x="22474" y="18702"/>
                    <a:pt x="22615" y="18581"/>
                  </a:cubicBezTo>
                  <a:lnTo>
                    <a:pt x="22622" y="18541"/>
                  </a:lnTo>
                  <a:cubicBezTo>
                    <a:pt x="22796" y="18326"/>
                    <a:pt x="22990" y="18125"/>
                    <a:pt x="23151" y="17898"/>
                  </a:cubicBezTo>
                  <a:cubicBezTo>
                    <a:pt x="25315" y="14896"/>
                    <a:pt x="23888" y="10634"/>
                    <a:pt x="20343" y="9576"/>
                  </a:cubicBezTo>
                  <a:cubicBezTo>
                    <a:pt x="19782" y="9408"/>
                    <a:pt x="19241" y="9326"/>
                    <a:pt x="18719" y="9326"/>
                  </a:cubicBezTo>
                  <a:cubicBezTo>
                    <a:pt x="17304" y="9326"/>
                    <a:pt x="16035" y="9924"/>
                    <a:pt x="14909" y="11016"/>
                  </a:cubicBezTo>
                  <a:cubicBezTo>
                    <a:pt x="14655" y="11472"/>
                    <a:pt x="14688" y="11988"/>
                    <a:pt x="14621" y="12477"/>
                  </a:cubicBezTo>
                  <a:cubicBezTo>
                    <a:pt x="14561" y="12906"/>
                    <a:pt x="14481" y="13335"/>
                    <a:pt x="14373" y="13763"/>
                  </a:cubicBezTo>
                  <a:cubicBezTo>
                    <a:pt x="14333" y="13773"/>
                    <a:pt x="14297" y="13778"/>
                    <a:pt x="14264" y="13778"/>
                  </a:cubicBezTo>
                  <a:cubicBezTo>
                    <a:pt x="14059" y="13778"/>
                    <a:pt x="13996" y="13597"/>
                    <a:pt x="13898" y="13475"/>
                  </a:cubicBezTo>
                  <a:cubicBezTo>
                    <a:pt x="12953" y="12329"/>
                    <a:pt x="11887" y="11298"/>
                    <a:pt x="10708" y="10400"/>
                  </a:cubicBezTo>
                  <a:cubicBezTo>
                    <a:pt x="10301" y="10090"/>
                    <a:pt x="9889" y="9808"/>
                    <a:pt x="9356" y="9808"/>
                  </a:cubicBezTo>
                  <a:cubicBezTo>
                    <a:pt x="9301" y="9808"/>
                    <a:pt x="9245" y="9811"/>
                    <a:pt x="9187" y="9817"/>
                  </a:cubicBezTo>
                  <a:cubicBezTo>
                    <a:pt x="9156" y="9820"/>
                    <a:pt x="9126" y="9821"/>
                    <a:pt x="9097" y="9821"/>
                  </a:cubicBezTo>
                  <a:cubicBezTo>
                    <a:pt x="8714" y="9821"/>
                    <a:pt x="8513" y="9579"/>
                    <a:pt x="8457" y="9187"/>
                  </a:cubicBezTo>
                  <a:cubicBezTo>
                    <a:pt x="8423" y="8939"/>
                    <a:pt x="8397" y="8691"/>
                    <a:pt x="8397" y="8437"/>
                  </a:cubicBezTo>
                  <a:cubicBezTo>
                    <a:pt x="8383" y="7813"/>
                    <a:pt x="8095" y="7358"/>
                    <a:pt x="7505" y="7157"/>
                  </a:cubicBezTo>
                  <a:cubicBezTo>
                    <a:pt x="5462" y="6453"/>
                    <a:pt x="4671" y="4832"/>
                    <a:pt x="4396" y="2875"/>
                  </a:cubicBezTo>
                  <a:cubicBezTo>
                    <a:pt x="4309" y="2225"/>
                    <a:pt x="4195" y="1676"/>
                    <a:pt x="3552" y="1368"/>
                  </a:cubicBezTo>
                  <a:cubicBezTo>
                    <a:pt x="3344" y="1267"/>
                    <a:pt x="3204" y="1073"/>
                    <a:pt x="3164" y="845"/>
                  </a:cubicBezTo>
                  <a:cubicBezTo>
                    <a:pt x="3097" y="503"/>
                    <a:pt x="2882" y="255"/>
                    <a:pt x="2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 flipH="1">
              <a:off x="5613210" y="3054443"/>
              <a:ext cx="381235" cy="372006"/>
            </a:xfrm>
            <a:custGeom>
              <a:avLst/>
              <a:gdLst/>
              <a:ahLst/>
              <a:cxnLst/>
              <a:rect l="l" t="t" r="r" b="b"/>
              <a:pathLst>
                <a:path w="13549" h="13221" extrusionOk="0">
                  <a:moveTo>
                    <a:pt x="2982" y="1"/>
                  </a:moveTo>
                  <a:cubicBezTo>
                    <a:pt x="2707" y="671"/>
                    <a:pt x="2346" y="1314"/>
                    <a:pt x="1803" y="1843"/>
                  </a:cubicBezTo>
                  <a:cubicBezTo>
                    <a:pt x="1749" y="1897"/>
                    <a:pt x="1682" y="2017"/>
                    <a:pt x="1709" y="2058"/>
                  </a:cubicBezTo>
                  <a:cubicBezTo>
                    <a:pt x="1977" y="2506"/>
                    <a:pt x="1615" y="2775"/>
                    <a:pt x="1408" y="3076"/>
                  </a:cubicBezTo>
                  <a:cubicBezTo>
                    <a:pt x="1207" y="3344"/>
                    <a:pt x="1113" y="3532"/>
                    <a:pt x="1421" y="3847"/>
                  </a:cubicBezTo>
                  <a:cubicBezTo>
                    <a:pt x="1850" y="4262"/>
                    <a:pt x="1823" y="4718"/>
                    <a:pt x="1441" y="5187"/>
                  </a:cubicBezTo>
                  <a:cubicBezTo>
                    <a:pt x="1240" y="5421"/>
                    <a:pt x="1019" y="5629"/>
                    <a:pt x="771" y="5817"/>
                  </a:cubicBezTo>
                  <a:cubicBezTo>
                    <a:pt x="436" y="6085"/>
                    <a:pt x="329" y="6420"/>
                    <a:pt x="577" y="6761"/>
                  </a:cubicBezTo>
                  <a:cubicBezTo>
                    <a:pt x="1046" y="7411"/>
                    <a:pt x="878" y="8021"/>
                    <a:pt x="557" y="8651"/>
                  </a:cubicBezTo>
                  <a:cubicBezTo>
                    <a:pt x="449" y="8845"/>
                    <a:pt x="362" y="9046"/>
                    <a:pt x="289" y="9261"/>
                  </a:cubicBezTo>
                  <a:cubicBezTo>
                    <a:pt x="0" y="10105"/>
                    <a:pt x="295" y="10674"/>
                    <a:pt x="1146" y="10942"/>
                  </a:cubicBezTo>
                  <a:cubicBezTo>
                    <a:pt x="1441" y="11036"/>
                    <a:pt x="1749" y="11043"/>
                    <a:pt x="2057" y="11043"/>
                  </a:cubicBezTo>
                  <a:cubicBezTo>
                    <a:pt x="2359" y="11050"/>
                    <a:pt x="2667" y="11083"/>
                    <a:pt x="2969" y="11143"/>
                  </a:cubicBezTo>
                  <a:cubicBezTo>
                    <a:pt x="3398" y="11230"/>
                    <a:pt x="3585" y="11458"/>
                    <a:pt x="3545" y="11907"/>
                  </a:cubicBezTo>
                  <a:cubicBezTo>
                    <a:pt x="3511" y="12349"/>
                    <a:pt x="3505" y="12805"/>
                    <a:pt x="3706" y="13221"/>
                  </a:cubicBezTo>
                  <a:cubicBezTo>
                    <a:pt x="4624" y="12450"/>
                    <a:pt x="5495" y="11639"/>
                    <a:pt x="6218" y="10681"/>
                  </a:cubicBezTo>
                  <a:cubicBezTo>
                    <a:pt x="6138" y="10292"/>
                    <a:pt x="5843" y="9984"/>
                    <a:pt x="5461" y="9877"/>
                  </a:cubicBezTo>
                  <a:cubicBezTo>
                    <a:pt x="4952" y="9709"/>
                    <a:pt x="4671" y="9388"/>
                    <a:pt x="4724" y="8818"/>
                  </a:cubicBezTo>
                  <a:cubicBezTo>
                    <a:pt x="4764" y="8343"/>
                    <a:pt x="4483" y="8054"/>
                    <a:pt x="4101" y="7820"/>
                  </a:cubicBezTo>
                  <a:cubicBezTo>
                    <a:pt x="3056" y="7170"/>
                    <a:pt x="3016" y="7049"/>
                    <a:pt x="3310" y="5850"/>
                  </a:cubicBezTo>
                  <a:cubicBezTo>
                    <a:pt x="3377" y="5589"/>
                    <a:pt x="3331" y="5287"/>
                    <a:pt x="3525" y="5066"/>
                  </a:cubicBezTo>
                  <a:cubicBezTo>
                    <a:pt x="3560" y="5053"/>
                    <a:pt x="3593" y="5047"/>
                    <a:pt x="3622" y="5047"/>
                  </a:cubicBezTo>
                  <a:cubicBezTo>
                    <a:pt x="3770" y="5047"/>
                    <a:pt x="3849" y="5192"/>
                    <a:pt x="3960" y="5254"/>
                  </a:cubicBezTo>
                  <a:cubicBezTo>
                    <a:pt x="4016" y="5280"/>
                    <a:pt x="4075" y="5300"/>
                    <a:pt x="4126" y="5300"/>
                  </a:cubicBezTo>
                  <a:cubicBezTo>
                    <a:pt x="4180" y="5300"/>
                    <a:pt x="4225" y="5278"/>
                    <a:pt x="4248" y="5220"/>
                  </a:cubicBezTo>
                  <a:cubicBezTo>
                    <a:pt x="4416" y="4751"/>
                    <a:pt x="4818" y="4872"/>
                    <a:pt x="5153" y="4818"/>
                  </a:cubicBezTo>
                  <a:cubicBezTo>
                    <a:pt x="5763" y="4738"/>
                    <a:pt x="6346" y="4523"/>
                    <a:pt x="6862" y="4182"/>
                  </a:cubicBezTo>
                  <a:cubicBezTo>
                    <a:pt x="7001" y="4085"/>
                    <a:pt x="7132" y="4010"/>
                    <a:pt x="7272" y="4010"/>
                  </a:cubicBezTo>
                  <a:cubicBezTo>
                    <a:pt x="7374" y="4010"/>
                    <a:pt x="7480" y="4049"/>
                    <a:pt x="7599" y="4148"/>
                  </a:cubicBezTo>
                  <a:cubicBezTo>
                    <a:pt x="7803" y="4318"/>
                    <a:pt x="8048" y="4378"/>
                    <a:pt x="8298" y="4378"/>
                  </a:cubicBezTo>
                  <a:cubicBezTo>
                    <a:pt x="8441" y="4378"/>
                    <a:pt x="8585" y="4358"/>
                    <a:pt x="8724" y="4329"/>
                  </a:cubicBezTo>
                  <a:cubicBezTo>
                    <a:pt x="8972" y="4276"/>
                    <a:pt x="9214" y="4252"/>
                    <a:pt x="9451" y="4252"/>
                  </a:cubicBezTo>
                  <a:cubicBezTo>
                    <a:pt x="10324" y="4252"/>
                    <a:pt x="11134" y="4572"/>
                    <a:pt x="11941" y="4925"/>
                  </a:cubicBezTo>
                  <a:cubicBezTo>
                    <a:pt x="12611" y="4550"/>
                    <a:pt x="13167" y="4001"/>
                    <a:pt x="13549" y="3331"/>
                  </a:cubicBezTo>
                  <a:cubicBezTo>
                    <a:pt x="12926" y="2868"/>
                    <a:pt x="12302" y="2406"/>
                    <a:pt x="11679" y="1937"/>
                  </a:cubicBezTo>
                  <a:cubicBezTo>
                    <a:pt x="11547" y="1837"/>
                    <a:pt x="11427" y="1767"/>
                    <a:pt x="11305" y="1767"/>
                  </a:cubicBezTo>
                  <a:cubicBezTo>
                    <a:pt x="11199" y="1767"/>
                    <a:pt x="11091" y="1820"/>
                    <a:pt x="10969" y="1950"/>
                  </a:cubicBezTo>
                  <a:cubicBezTo>
                    <a:pt x="10731" y="2200"/>
                    <a:pt x="10462" y="2320"/>
                    <a:pt x="10177" y="2320"/>
                  </a:cubicBezTo>
                  <a:cubicBezTo>
                    <a:pt x="9966" y="2320"/>
                    <a:pt x="9745" y="2253"/>
                    <a:pt x="9522" y="2125"/>
                  </a:cubicBezTo>
                  <a:cubicBezTo>
                    <a:pt x="9242" y="1962"/>
                    <a:pt x="8958" y="1901"/>
                    <a:pt x="8652" y="1901"/>
                  </a:cubicBezTo>
                  <a:cubicBezTo>
                    <a:pt x="8541" y="1901"/>
                    <a:pt x="8427" y="1909"/>
                    <a:pt x="8309" y="1924"/>
                  </a:cubicBezTo>
                  <a:cubicBezTo>
                    <a:pt x="8167" y="1945"/>
                    <a:pt x="8024" y="1955"/>
                    <a:pt x="7882" y="1955"/>
                  </a:cubicBezTo>
                  <a:cubicBezTo>
                    <a:pt x="7215" y="1955"/>
                    <a:pt x="6562" y="1725"/>
                    <a:pt x="6038" y="1294"/>
                  </a:cubicBezTo>
                  <a:cubicBezTo>
                    <a:pt x="5759" y="1075"/>
                    <a:pt x="5512" y="928"/>
                    <a:pt x="5169" y="928"/>
                  </a:cubicBezTo>
                  <a:cubicBezTo>
                    <a:pt x="5091" y="928"/>
                    <a:pt x="5008" y="936"/>
                    <a:pt x="4919" y="952"/>
                  </a:cubicBezTo>
                  <a:cubicBezTo>
                    <a:pt x="4852" y="964"/>
                    <a:pt x="4786" y="969"/>
                    <a:pt x="4721" y="969"/>
                  </a:cubicBezTo>
                  <a:cubicBezTo>
                    <a:pt x="4297" y="969"/>
                    <a:pt x="3895" y="738"/>
                    <a:pt x="3558" y="436"/>
                  </a:cubicBezTo>
                  <a:cubicBezTo>
                    <a:pt x="3398" y="295"/>
                    <a:pt x="3324" y="47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 flipH="1">
              <a:off x="6829851" y="4038216"/>
              <a:ext cx="204025" cy="414634"/>
            </a:xfrm>
            <a:custGeom>
              <a:avLst/>
              <a:gdLst/>
              <a:ahLst/>
              <a:cxnLst/>
              <a:rect l="l" t="t" r="r" b="b"/>
              <a:pathLst>
                <a:path w="7251" h="14736" extrusionOk="0">
                  <a:moveTo>
                    <a:pt x="5320" y="0"/>
                  </a:moveTo>
                  <a:cubicBezTo>
                    <a:pt x="5159" y="0"/>
                    <a:pt x="4994" y="33"/>
                    <a:pt x="4839" y="82"/>
                  </a:cubicBezTo>
                  <a:cubicBezTo>
                    <a:pt x="4195" y="276"/>
                    <a:pt x="3773" y="779"/>
                    <a:pt x="3371" y="1281"/>
                  </a:cubicBezTo>
                  <a:cubicBezTo>
                    <a:pt x="3063" y="1657"/>
                    <a:pt x="3217" y="2052"/>
                    <a:pt x="3311" y="2467"/>
                  </a:cubicBezTo>
                  <a:cubicBezTo>
                    <a:pt x="3472" y="3171"/>
                    <a:pt x="3090" y="3653"/>
                    <a:pt x="2360" y="3734"/>
                  </a:cubicBezTo>
                  <a:cubicBezTo>
                    <a:pt x="2345" y="3735"/>
                    <a:pt x="2330" y="3736"/>
                    <a:pt x="2316" y="3736"/>
                  </a:cubicBezTo>
                  <a:cubicBezTo>
                    <a:pt x="2244" y="3736"/>
                    <a:pt x="2169" y="3721"/>
                    <a:pt x="2093" y="3721"/>
                  </a:cubicBezTo>
                  <a:cubicBezTo>
                    <a:pt x="1986" y="3721"/>
                    <a:pt x="1877" y="3751"/>
                    <a:pt x="1777" y="3894"/>
                  </a:cubicBezTo>
                  <a:cubicBezTo>
                    <a:pt x="1890" y="4558"/>
                    <a:pt x="2018" y="5268"/>
                    <a:pt x="2138" y="5978"/>
                  </a:cubicBezTo>
                  <a:cubicBezTo>
                    <a:pt x="2212" y="6380"/>
                    <a:pt x="2172" y="6662"/>
                    <a:pt x="1643" y="6742"/>
                  </a:cubicBezTo>
                  <a:cubicBezTo>
                    <a:pt x="1093" y="6816"/>
                    <a:pt x="979" y="7037"/>
                    <a:pt x="932" y="7600"/>
                  </a:cubicBezTo>
                  <a:cubicBezTo>
                    <a:pt x="899" y="8055"/>
                    <a:pt x="1066" y="8478"/>
                    <a:pt x="1147" y="8913"/>
                  </a:cubicBezTo>
                  <a:cubicBezTo>
                    <a:pt x="1274" y="9583"/>
                    <a:pt x="1194" y="9737"/>
                    <a:pt x="617" y="10052"/>
                  </a:cubicBezTo>
                  <a:cubicBezTo>
                    <a:pt x="34" y="10380"/>
                    <a:pt x="1" y="10474"/>
                    <a:pt x="436" y="10963"/>
                  </a:cubicBezTo>
                  <a:cubicBezTo>
                    <a:pt x="832" y="11406"/>
                    <a:pt x="1194" y="11855"/>
                    <a:pt x="1354" y="12438"/>
                  </a:cubicBezTo>
                  <a:cubicBezTo>
                    <a:pt x="1582" y="13248"/>
                    <a:pt x="1361" y="13791"/>
                    <a:pt x="644" y="14200"/>
                  </a:cubicBezTo>
                  <a:cubicBezTo>
                    <a:pt x="423" y="14334"/>
                    <a:pt x="115" y="14367"/>
                    <a:pt x="14" y="14736"/>
                  </a:cubicBezTo>
                  <a:cubicBezTo>
                    <a:pt x="1040" y="14709"/>
                    <a:pt x="1984" y="14481"/>
                    <a:pt x="2929" y="14273"/>
                  </a:cubicBezTo>
                  <a:cubicBezTo>
                    <a:pt x="3659" y="14005"/>
                    <a:pt x="4390" y="13737"/>
                    <a:pt x="5026" y="13268"/>
                  </a:cubicBezTo>
                  <a:cubicBezTo>
                    <a:pt x="4852" y="12706"/>
                    <a:pt x="5160" y="12230"/>
                    <a:pt x="5321" y="11741"/>
                  </a:cubicBezTo>
                  <a:cubicBezTo>
                    <a:pt x="5515" y="11151"/>
                    <a:pt x="5368" y="10702"/>
                    <a:pt x="4906" y="10334"/>
                  </a:cubicBezTo>
                  <a:cubicBezTo>
                    <a:pt x="4778" y="10226"/>
                    <a:pt x="4631" y="10139"/>
                    <a:pt x="4504" y="10032"/>
                  </a:cubicBezTo>
                  <a:cubicBezTo>
                    <a:pt x="4021" y="9630"/>
                    <a:pt x="3948" y="9255"/>
                    <a:pt x="4229" y="8712"/>
                  </a:cubicBezTo>
                  <a:cubicBezTo>
                    <a:pt x="4303" y="8558"/>
                    <a:pt x="4396" y="8417"/>
                    <a:pt x="4510" y="8290"/>
                  </a:cubicBezTo>
                  <a:cubicBezTo>
                    <a:pt x="5241" y="7540"/>
                    <a:pt x="5395" y="6689"/>
                    <a:pt x="5160" y="5670"/>
                  </a:cubicBezTo>
                  <a:cubicBezTo>
                    <a:pt x="4939" y="4678"/>
                    <a:pt x="5066" y="4565"/>
                    <a:pt x="6018" y="4229"/>
                  </a:cubicBezTo>
                  <a:cubicBezTo>
                    <a:pt x="6058" y="4216"/>
                    <a:pt x="6078" y="4142"/>
                    <a:pt x="6112" y="4095"/>
                  </a:cubicBezTo>
                  <a:cubicBezTo>
                    <a:pt x="5482" y="2682"/>
                    <a:pt x="6474" y="1777"/>
                    <a:pt x="7251" y="672"/>
                  </a:cubicBezTo>
                  <a:lnTo>
                    <a:pt x="7251" y="672"/>
                  </a:lnTo>
                  <a:cubicBezTo>
                    <a:pt x="7111" y="710"/>
                    <a:pt x="6983" y="728"/>
                    <a:pt x="6865" y="728"/>
                  </a:cubicBezTo>
                  <a:cubicBezTo>
                    <a:pt x="6489" y="728"/>
                    <a:pt x="6209" y="546"/>
                    <a:pt x="5944" y="256"/>
                  </a:cubicBezTo>
                  <a:cubicBezTo>
                    <a:pt x="5777" y="69"/>
                    <a:pt x="5554" y="0"/>
                    <a:pt x="5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 flipH="1">
              <a:off x="6773104" y="3833510"/>
              <a:ext cx="459851" cy="196231"/>
            </a:xfrm>
            <a:custGeom>
              <a:avLst/>
              <a:gdLst/>
              <a:ahLst/>
              <a:cxnLst/>
              <a:rect l="l" t="t" r="r" b="b"/>
              <a:pathLst>
                <a:path w="16343" h="6974" extrusionOk="0">
                  <a:moveTo>
                    <a:pt x="1993" y="0"/>
                  </a:moveTo>
                  <a:cubicBezTo>
                    <a:pt x="1925" y="0"/>
                    <a:pt x="1861" y="28"/>
                    <a:pt x="1803" y="94"/>
                  </a:cubicBezTo>
                  <a:cubicBezTo>
                    <a:pt x="1213" y="737"/>
                    <a:pt x="496" y="1259"/>
                    <a:pt x="0" y="1990"/>
                  </a:cubicBezTo>
                  <a:cubicBezTo>
                    <a:pt x="43" y="2976"/>
                    <a:pt x="205" y="3328"/>
                    <a:pt x="892" y="3328"/>
                  </a:cubicBezTo>
                  <a:cubicBezTo>
                    <a:pt x="966" y="3328"/>
                    <a:pt x="1046" y="3324"/>
                    <a:pt x="1133" y="3317"/>
                  </a:cubicBezTo>
                  <a:cubicBezTo>
                    <a:pt x="1244" y="3306"/>
                    <a:pt x="1352" y="3300"/>
                    <a:pt x="1455" y="3300"/>
                  </a:cubicBezTo>
                  <a:cubicBezTo>
                    <a:pt x="2359" y="3300"/>
                    <a:pt x="2936" y="3724"/>
                    <a:pt x="3297" y="4596"/>
                  </a:cubicBezTo>
                  <a:cubicBezTo>
                    <a:pt x="3337" y="4670"/>
                    <a:pt x="3377" y="4737"/>
                    <a:pt x="3424" y="4811"/>
                  </a:cubicBezTo>
                  <a:cubicBezTo>
                    <a:pt x="3700" y="5281"/>
                    <a:pt x="4093" y="5489"/>
                    <a:pt x="4568" y="5489"/>
                  </a:cubicBezTo>
                  <a:cubicBezTo>
                    <a:pt x="4683" y="5489"/>
                    <a:pt x="4802" y="5477"/>
                    <a:pt x="4925" y="5454"/>
                  </a:cubicBezTo>
                  <a:cubicBezTo>
                    <a:pt x="5173" y="5407"/>
                    <a:pt x="5408" y="5320"/>
                    <a:pt x="5629" y="5199"/>
                  </a:cubicBezTo>
                  <a:cubicBezTo>
                    <a:pt x="6108" y="4927"/>
                    <a:pt x="6493" y="4783"/>
                    <a:pt x="6813" y="4783"/>
                  </a:cubicBezTo>
                  <a:cubicBezTo>
                    <a:pt x="7321" y="4783"/>
                    <a:pt x="7665" y="5145"/>
                    <a:pt x="7960" y="5930"/>
                  </a:cubicBezTo>
                  <a:cubicBezTo>
                    <a:pt x="8147" y="6436"/>
                    <a:pt x="8404" y="6666"/>
                    <a:pt x="8748" y="6666"/>
                  </a:cubicBezTo>
                  <a:cubicBezTo>
                    <a:pt x="8972" y="6666"/>
                    <a:pt x="9233" y="6568"/>
                    <a:pt x="9535" y="6385"/>
                  </a:cubicBezTo>
                  <a:cubicBezTo>
                    <a:pt x="9837" y="6204"/>
                    <a:pt x="10089" y="6111"/>
                    <a:pt x="10326" y="6111"/>
                  </a:cubicBezTo>
                  <a:cubicBezTo>
                    <a:pt x="10615" y="6111"/>
                    <a:pt x="10884" y="6249"/>
                    <a:pt x="11197" y="6533"/>
                  </a:cubicBezTo>
                  <a:cubicBezTo>
                    <a:pt x="11277" y="6600"/>
                    <a:pt x="11344" y="6700"/>
                    <a:pt x="11431" y="6767"/>
                  </a:cubicBezTo>
                  <a:cubicBezTo>
                    <a:pt x="11600" y="6905"/>
                    <a:pt x="11747" y="6974"/>
                    <a:pt x="11887" y="6974"/>
                  </a:cubicBezTo>
                  <a:cubicBezTo>
                    <a:pt x="12048" y="6974"/>
                    <a:pt x="12201" y="6883"/>
                    <a:pt x="12369" y="6700"/>
                  </a:cubicBezTo>
                  <a:cubicBezTo>
                    <a:pt x="12450" y="6593"/>
                    <a:pt x="12530" y="6472"/>
                    <a:pt x="12604" y="6359"/>
                  </a:cubicBezTo>
                  <a:cubicBezTo>
                    <a:pt x="12885" y="5958"/>
                    <a:pt x="12982" y="5818"/>
                    <a:pt x="13222" y="5818"/>
                  </a:cubicBezTo>
                  <a:cubicBezTo>
                    <a:pt x="13347" y="5818"/>
                    <a:pt x="13512" y="5856"/>
                    <a:pt x="13763" y="5916"/>
                  </a:cubicBezTo>
                  <a:cubicBezTo>
                    <a:pt x="13907" y="5949"/>
                    <a:pt x="14047" y="5971"/>
                    <a:pt x="14182" y="5971"/>
                  </a:cubicBezTo>
                  <a:cubicBezTo>
                    <a:pt x="14428" y="5971"/>
                    <a:pt x="14656" y="5899"/>
                    <a:pt x="14855" y="5695"/>
                  </a:cubicBezTo>
                  <a:cubicBezTo>
                    <a:pt x="15539" y="4985"/>
                    <a:pt x="16041" y="4127"/>
                    <a:pt x="16343" y="3189"/>
                  </a:cubicBezTo>
                  <a:cubicBezTo>
                    <a:pt x="16125" y="3140"/>
                    <a:pt x="15921" y="3113"/>
                    <a:pt x="15729" y="3113"/>
                  </a:cubicBezTo>
                  <a:cubicBezTo>
                    <a:pt x="15240" y="3113"/>
                    <a:pt x="14832" y="3289"/>
                    <a:pt x="14500" y="3732"/>
                  </a:cubicBezTo>
                  <a:cubicBezTo>
                    <a:pt x="14339" y="3933"/>
                    <a:pt x="14165" y="4114"/>
                    <a:pt x="13977" y="4275"/>
                  </a:cubicBezTo>
                  <a:cubicBezTo>
                    <a:pt x="13788" y="4447"/>
                    <a:pt x="13646" y="4536"/>
                    <a:pt x="13507" y="4536"/>
                  </a:cubicBezTo>
                  <a:cubicBezTo>
                    <a:pt x="13370" y="4536"/>
                    <a:pt x="13235" y="4451"/>
                    <a:pt x="13059" y="4275"/>
                  </a:cubicBezTo>
                  <a:cubicBezTo>
                    <a:pt x="12738" y="3973"/>
                    <a:pt x="12443" y="3611"/>
                    <a:pt x="12141" y="3303"/>
                  </a:cubicBezTo>
                  <a:cubicBezTo>
                    <a:pt x="11840" y="2988"/>
                    <a:pt x="11592" y="2613"/>
                    <a:pt x="11224" y="2352"/>
                  </a:cubicBezTo>
                  <a:cubicBezTo>
                    <a:pt x="10878" y="3050"/>
                    <a:pt x="10434" y="3399"/>
                    <a:pt x="9938" y="3399"/>
                  </a:cubicBezTo>
                  <a:cubicBezTo>
                    <a:pt x="9568" y="3399"/>
                    <a:pt x="9168" y="3204"/>
                    <a:pt x="8758" y="2814"/>
                  </a:cubicBezTo>
                  <a:cubicBezTo>
                    <a:pt x="8577" y="2640"/>
                    <a:pt x="8409" y="2452"/>
                    <a:pt x="8242" y="2265"/>
                  </a:cubicBezTo>
                  <a:cubicBezTo>
                    <a:pt x="8155" y="2166"/>
                    <a:pt x="8068" y="2098"/>
                    <a:pt x="7973" y="2098"/>
                  </a:cubicBezTo>
                  <a:cubicBezTo>
                    <a:pt x="7907" y="2098"/>
                    <a:pt x="7837" y="2131"/>
                    <a:pt x="7759" y="2211"/>
                  </a:cubicBezTo>
                  <a:cubicBezTo>
                    <a:pt x="7367" y="2610"/>
                    <a:pt x="6955" y="2772"/>
                    <a:pt x="6537" y="2772"/>
                  </a:cubicBezTo>
                  <a:cubicBezTo>
                    <a:pt x="6107" y="2772"/>
                    <a:pt x="5672" y="2600"/>
                    <a:pt x="5247" y="2338"/>
                  </a:cubicBezTo>
                  <a:cubicBezTo>
                    <a:pt x="4155" y="1668"/>
                    <a:pt x="3123" y="904"/>
                    <a:pt x="2171" y="53"/>
                  </a:cubicBezTo>
                  <a:cubicBezTo>
                    <a:pt x="2110" y="20"/>
                    <a:pt x="2050" y="0"/>
                    <a:pt x="1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 flipH="1">
              <a:off x="7151107" y="4018998"/>
              <a:ext cx="201211" cy="385962"/>
            </a:xfrm>
            <a:custGeom>
              <a:avLst/>
              <a:gdLst/>
              <a:ahLst/>
              <a:cxnLst/>
              <a:rect l="l" t="t" r="r" b="b"/>
              <a:pathLst>
                <a:path w="7151" h="13717" extrusionOk="0">
                  <a:moveTo>
                    <a:pt x="2044" y="1"/>
                  </a:moveTo>
                  <a:cubicBezTo>
                    <a:pt x="1956" y="1"/>
                    <a:pt x="1837" y="49"/>
                    <a:pt x="1649" y="128"/>
                  </a:cubicBezTo>
                  <a:cubicBezTo>
                    <a:pt x="1287" y="282"/>
                    <a:pt x="952" y="483"/>
                    <a:pt x="564" y="537"/>
                  </a:cubicBezTo>
                  <a:cubicBezTo>
                    <a:pt x="162" y="1154"/>
                    <a:pt x="41" y="1850"/>
                    <a:pt x="1" y="2567"/>
                  </a:cubicBezTo>
                  <a:cubicBezTo>
                    <a:pt x="195" y="3177"/>
                    <a:pt x="611" y="3532"/>
                    <a:pt x="1241" y="3659"/>
                  </a:cubicBezTo>
                  <a:cubicBezTo>
                    <a:pt x="1375" y="3686"/>
                    <a:pt x="1509" y="3727"/>
                    <a:pt x="1636" y="3787"/>
                  </a:cubicBezTo>
                  <a:cubicBezTo>
                    <a:pt x="2078" y="4001"/>
                    <a:pt x="2199" y="4189"/>
                    <a:pt x="1991" y="4644"/>
                  </a:cubicBezTo>
                  <a:cubicBezTo>
                    <a:pt x="1763" y="5154"/>
                    <a:pt x="1904" y="5495"/>
                    <a:pt x="2299" y="5804"/>
                  </a:cubicBezTo>
                  <a:cubicBezTo>
                    <a:pt x="2741" y="6152"/>
                    <a:pt x="2802" y="6567"/>
                    <a:pt x="2561" y="7063"/>
                  </a:cubicBezTo>
                  <a:cubicBezTo>
                    <a:pt x="2473" y="7238"/>
                    <a:pt x="2413" y="7418"/>
                    <a:pt x="2380" y="7613"/>
                  </a:cubicBezTo>
                  <a:cubicBezTo>
                    <a:pt x="2292" y="8149"/>
                    <a:pt x="2400" y="8330"/>
                    <a:pt x="2916" y="8578"/>
                  </a:cubicBezTo>
                  <a:cubicBezTo>
                    <a:pt x="2989" y="8611"/>
                    <a:pt x="3070" y="8638"/>
                    <a:pt x="3143" y="8678"/>
                  </a:cubicBezTo>
                  <a:cubicBezTo>
                    <a:pt x="3157" y="8692"/>
                    <a:pt x="3164" y="8725"/>
                    <a:pt x="3197" y="8812"/>
                  </a:cubicBezTo>
                  <a:cubicBezTo>
                    <a:pt x="2929" y="9067"/>
                    <a:pt x="2561" y="9167"/>
                    <a:pt x="2225" y="9335"/>
                  </a:cubicBezTo>
                  <a:cubicBezTo>
                    <a:pt x="1890" y="9502"/>
                    <a:pt x="1596" y="9690"/>
                    <a:pt x="1515" y="10092"/>
                  </a:cubicBezTo>
                  <a:cubicBezTo>
                    <a:pt x="2286" y="11687"/>
                    <a:pt x="3539" y="12819"/>
                    <a:pt x="5033" y="13717"/>
                  </a:cubicBezTo>
                  <a:cubicBezTo>
                    <a:pt x="5040" y="13301"/>
                    <a:pt x="5247" y="12980"/>
                    <a:pt x="5509" y="12678"/>
                  </a:cubicBezTo>
                  <a:cubicBezTo>
                    <a:pt x="5904" y="12229"/>
                    <a:pt x="6011" y="11700"/>
                    <a:pt x="5951" y="11124"/>
                  </a:cubicBezTo>
                  <a:cubicBezTo>
                    <a:pt x="5911" y="10708"/>
                    <a:pt x="5830" y="10300"/>
                    <a:pt x="5783" y="9884"/>
                  </a:cubicBezTo>
                  <a:cubicBezTo>
                    <a:pt x="5690" y="9087"/>
                    <a:pt x="5964" y="8591"/>
                    <a:pt x="6695" y="8343"/>
                  </a:cubicBezTo>
                  <a:cubicBezTo>
                    <a:pt x="7003" y="8243"/>
                    <a:pt x="7056" y="8062"/>
                    <a:pt x="7077" y="7794"/>
                  </a:cubicBezTo>
                  <a:cubicBezTo>
                    <a:pt x="7150" y="6735"/>
                    <a:pt x="6661" y="5985"/>
                    <a:pt x="5770" y="5462"/>
                  </a:cubicBezTo>
                  <a:cubicBezTo>
                    <a:pt x="4872" y="4926"/>
                    <a:pt x="4510" y="4169"/>
                    <a:pt x="4792" y="3137"/>
                  </a:cubicBezTo>
                  <a:cubicBezTo>
                    <a:pt x="4819" y="3056"/>
                    <a:pt x="4792" y="2969"/>
                    <a:pt x="4725" y="2922"/>
                  </a:cubicBezTo>
                  <a:cubicBezTo>
                    <a:pt x="4702" y="2923"/>
                    <a:pt x="4680" y="2923"/>
                    <a:pt x="4658" y="2923"/>
                  </a:cubicBezTo>
                  <a:cubicBezTo>
                    <a:pt x="3581" y="2923"/>
                    <a:pt x="3142" y="2599"/>
                    <a:pt x="2755" y="1542"/>
                  </a:cubicBezTo>
                  <a:cubicBezTo>
                    <a:pt x="2614" y="1180"/>
                    <a:pt x="2514" y="798"/>
                    <a:pt x="2373" y="443"/>
                  </a:cubicBezTo>
                  <a:cubicBezTo>
                    <a:pt x="2245" y="125"/>
                    <a:pt x="2186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 flipH="1">
              <a:off x="6611534" y="3688400"/>
              <a:ext cx="460977" cy="183175"/>
            </a:xfrm>
            <a:custGeom>
              <a:avLst/>
              <a:gdLst/>
              <a:ahLst/>
              <a:cxnLst/>
              <a:rect l="l" t="t" r="r" b="b"/>
              <a:pathLst>
                <a:path w="16383" h="6510" extrusionOk="0">
                  <a:moveTo>
                    <a:pt x="2520" y="1"/>
                  </a:moveTo>
                  <a:cubicBezTo>
                    <a:pt x="2422" y="1"/>
                    <a:pt x="2296" y="66"/>
                    <a:pt x="2078" y="178"/>
                  </a:cubicBezTo>
                  <a:cubicBezTo>
                    <a:pt x="1764" y="338"/>
                    <a:pt x="1462" y="532"/>
                    <a:pt x="1088" y="532"/>
                  </a:cubicBezTo>
                  <a:cubicBezTo>
                    <a:pt x="1055" y="532"/>
                    <a:pt x="1020" y="530"/>
                    <a:pt x="985" y="527"/>
                  </a:cubicBezTo>
                  <a:cubicBezTo>
                    <a:pt x="523" y="755"/>
                    <a:pt x="121" y="1036"/>
                    <a:pt x="0" y="1579"/>
                  </a:cubicBezTo>
                  <a:cubicBezTo>
                    <a:pt x="443" y="1807"/>
                    <a:pt x="858" y="2148"/>
                    <a:pt x="1361" y="2182"/>
                  </a:cubicBezTo>
                  <a:cubicBezTo>
                    <a:pt x="1863" y="2215"/>
                    <a:pt x="2031" y="2356"/>
                    <a:pt x="1930" y="2899"/>
                  </a:cubicBezTo>
                  <a:cubicBezTo>
                    <a:pt x="1830" y="3441"/>
                    <a:pt x="1937" y="3508"/>
                    <a:pt x="2513" y="3535"/>
                  </a:cubicBezTo>
                  <a:cubicBezTo>
                    <a:pt x="2815" y="3555"/>
                    <a:pt x="3123" y="3555"/>
                    <a:pt x="3431" y="3555"/>
                  </a:cubicBezTo>
                  <a:cubicBezTo>
                    <a:pt x="3833" y="3555"/>
                    <a:pt x="4047" y="3756"/>
                    <a:pt x="4088" y="4158"/>
                  </a:cubicBezTo>
                  <a:cubicBezTo>
                    <a:pt x="4101" y="4299"/>
                    <a:pt x="4114" y="4440"/>
                    <a:pt x="4135" y="4574"/>
                  </a:cubicBezTo>
                  <a:cubicBezTo>
                    <a:pt x="4214" y="5038"/>
                    <a:pt x="4389" y="5252"/>
                    <a:pt x="4704" y="5252"/>
                  </a:cubicBezTo>
                  <a:cubicBezTo>
                    <a:pt x="4843" y="5252"/>
                    <a:pt x="5009" y="5210"/>
                    <a:pt x="5207" y="5130"/>
                  </a:cubicBezTo>
                  <a:cubicBezTo>
                    <a:pt x="5602" y="4969"/>
                    <a:pt x="5823" y="4601"/>
                    <a:pt x="6131" y="4333"/>
                  </a:cubicBezTo>
                  <a:cubicBezTo>
                    <a:pt x="6379" y="4520"/>
                    <a:pt x="6567" y="4681"/>
                    <a:pt x="6775" y="4815"/>
                  </a:cubicBezTo>
                  <a:cubicBezTo>
                    <a:pt x="7245" y="5127"/>
                    <a:pt x="7764" y="5354"/>
                    <a:pt x="8304" y="5354"/>
                  </a:cubicBezTo>
                  <a:cubicBezTo>
                    <a:pt x="8425" y="5354"/>
                    <a:pt x="8548" y="5342"/>
                    <a:pt x="8671" y="5318"/>
                  </a:cubicBezTo>
                  <a:cubicBezTo>
                    <a:pt x="8848" y="5280"/>
                    <a:pt x="9011" y="5261"/>
                    <a:pt x="9165" y="5261"/>
                  </a:cubicBezTo>
                  <a:cubicBezTo>
                    <a:pt x="9722" y="5261"/>
                    <a:pt x="10144" y="5509"/>
                    <a:pt x="10554" y="6008"/>
                  </a:cubicBezTo>
                  <a:cubicBezTo>
                    <a:pt x="10830" y="6347"/>
                    <a:pt x="11108" y="6509"/>
                    <a:pt x="11360" y="6509"/>
                  </a:cubicBezTo>
                  <a:cubicBezTo>
                    <a:pt x="11705" y="6509"/>
                    <a:pt x="12001" y="6203"/>
                    <a:pt x="12175" y="5626"/>
                  </a:cubicBezTo>
                  <a:cubicBezTo>
                    <a:pt x="12419" y="4803"/>
                    <a:pt x="12515" y="4486"/>
                    <a:pt x="12859" y="4486"/>
                  </a:cubicBezTo>
                  <a:cubicBezTo>
                    <a:pt x="13073" y="4486"/>
                    <a:pt x="13383" y="4608"/>
                    <a:pt x="13884" y="4808"/>
                  </a:cubicBezTo>
                  <a:cubicBezTo>
                    <a:pt x="14152" y="4915"/>
                    <a:pt x="14393" y="4971"/>
                    <a:pt x="14612" y="4971"/>
                  </a:cubicBezTo>
                  <a:cubicBezTo>
                    <a:pt x="15064" y="4971"/>
                    <a:pt x="15426" y="4736"/>
                    <a:pt x="15760" y="4239"/>
                  </a:cubicBezTo>
                  <a:cubicBezTo>
                    <a:pt x="15894" y="4031"/>
                    <a:pt x="16014" y="3810"/>
                    <a:pt x="16108" y="3575"/>
                  </a:cubicBezTo>
                  <a:cubicBezTo>
                    <a:pt x="16383" y="2912"/>
                    <a:pt x="16081" y="2276"/>
                    <a:pt x="15405" y="2048"/>
                  </a:cubicBezTo>
                  <a:cubicBezTo>
                    <a:pt x="15312" y="2017"/>
                    <a:pt x="15224" y="2003"/>
                    <a:pt x="15140" y="2003"/>
                  </a:cubicBezTo>
                  <a:cubicBezTo>
                    <a:pt x="14926" y="2003"/>
                    <a:pt x="14738" y="2095"/>
                    <a:pt x="14560" y="2249"/>
                  </a:cubicBezTo>
                  <a:cubicBezTo>
                    <a:pt x="14272" y="2497"/>
                    <a:pt x="14554" y="2718"/>
                    <a:pt x="14614" y="2926"/>
                  </a:cubicBezTo>
                  <a:cubicBezTo>
                    <a:pt x="14538" y="2966"/>
                    <a:pt x="14470" y="2982"/>
                    <a:pt x="14405" y="2982"/>
                  </a:cubicBezTo>
                  <a:cubicBezTo>
                    <a:pt x="14260" y="2982"/>
                    <a:pt x="14139" y="2902"/>
                    <a:pt x="14018" y="2865"/>
                  </a:cubicBezTo>
                  <a:cubicBezTo>
                    <a:pt x="13885" y="2822"/>
                    <a:pt x="13757" y="2802"/>
                    <a:pt x="13633" y="2802"/>
                  </a:cubicBezTo>
                  <a:cubicBezTo>
                    <a:pt x="13350" y="2802"/>
                    <a:pt x="13088" y="2905"/>
                    <a:pt x="12832" y="3073"/>
                  </a:cubicBezTo>
                  <a:cubicBezTo>
                    <a:pt x="12508" y="3285"/>
                    <a:pt x="12335" y="3397"/>
                    <a:pt x="12181" y="3397"/>
                  </a:cubicBezTo>
                  <a:cubicBezTo>
                    <a:pt x="12005" y="3397"/>
                    <a:pt x="11855" y="3248"/>
                    <a:pt x="11532" y="2932"/>
                  </a:cubicBezTo>
                  <a:cubicBezTo>
                    <a:pt x="11063" y="2477"/>
                    <a:pt x="10580" y="2034"/>
                    <a:pt x="10058" y="1532"/>
                  </a:cubicBezTo>
                  <a:cubicBezTo>
                    <a:pt x="9890" y="1914"/>
                    <a:pt x="9790" y="2202"/>
                    <a:pt x="9642" y="2463"/>
                  </a:cubicBezTo>
                  <a:cubicBezTo>
                    <a:pt x="9320" y="3021"/>
                    <a:pt x="8842" y="3327"/>
                    <a:pt x="8205" y="3327"/>
                  </a:cubicBezTo>
                  <a:cubicBezTo>
                    <a:pt x="8154" y="3327"/>
                    <a:pt x="8101" y="3325"/>
                    <a:pt x="8048" y="3321"/>
                  </a:cubicBezTo>
                  <a:cubicBezTo>
                    <a:pt x="7371" y="3267"/>
                    <a:pt x="6915" y="2905"/>
                    <a:pt x="6681" y="2269"/>
                  </a:cubicBezTo>
                  <a:cubicBezTo>
                    <a:pt x="6634" y="2135"/>
                    <a:pt x="6587" y="2008"/>
                    <a:pt x="6533" y="1880"/>
                  </a:cubicBezTo>
                  <a:cubicBezTo>
                    <a:pt x="6285" y="1328"/>
                    <a:pt x="6033" y="1070"/>
                    <a:pt x="5674" y="1070"/>
                  </a:cubicBezTo>
                  <a:cubicBezTo>
                    <a:pt x="5462" y="1070"/>
                    <a:pt x="5213" y="1159"/>
                    <a:pt x="4905" y="1331"/>
                  </a:cubicBezTo>
                  <a:cubicBezTo>
                    <a:pt x="4640" y="1481"/>
                    <a:pt x="4430" y="1560"/>
                    <a:pt x="4235" y="1560"/>
                  </a:cubicBezTo>
                  <a:cubicBezTo>
                    <a:pt x="3987" y="1560"/>
                    <a:pt x="3766" y="1431"/>
                    <a:pt x="3491" y="1157"/>
                  </a:cubicBezTo>
                  <a:cubicBezTo>
                    <a:pt x="3284" y="929"/>
                    <a:pt x="3096" y="688"/>
                    <a:pt x="2935" y="426"/>
                  </a:cubicBezTo>
                  <a:cubicBezTo>
                    <a:pt x="2737" y="126"/>
                    <a:pt x="2656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 flipH="1">
              <a:off x="6113026" y="2871178"/>
              <a:ext cx="174030" cy="365591"/>
            </a:xfrm>
            <a:custGeom>
              <a:avLst/>
              <a:gdLst/>
              <a:ahLst/>
              <a:cxnLst/>
              <a:rect l="l" t="t" r="r" b="b"/>
              <a:pathLst>
                <a:path w="6185" h="12993" extrusionOk="0">
                  <a:moveTo>
                    <a:pt x="2598" y="0"/>
                  </a:moveTo>
                  <a:cubicBezTo>
                    <a:pt x="2585" y="0"/>
                    <a:pt x="2574" y="2"/>
                    <a:pt x="2567" y="7"/>
                  </a:cubicBezTo>
                  <a:cubicBezTo>
                    <a:pt x="1682" y="858"/>
                    <a:pt x="724" y="1636"/>
                    <a:pt x="0" y="2647"/>
                  </a:cubicBezTo>
                  <a:cubicBezTo>
                    <a:pt x="14" y="3505"/>
                    <a:pt x="483" y="4048"/>
                    <a:pt x="1247" y="4356"/>
                  </a:cubicBezTo>
                  <a:cubicBezTo>
                    <a:pt x="1602" y="4497"/>
                    <a:pt x="1769" y="4664"/>
                    <a:pt x="1742" y="5086"/>
                  </a:cubicBezTo>
                  <a:cubicBezTo>
                    <a:pt x="1696" y="5790"/>
                    <a:pt x="1984" y="6386"/>
                    <a:pt x="2419" y="6929"/>
                  </a:cubicBezTo>
                  <a:cubicBezTo>
                    <a:pt x="2888" y="7512"/>
                    <a:pt x="2888" y="7512"/>
                    <a:pt x="2466" y="8155"/>
                  </a:cubicBezTo>
                  <a:cubicBezTo>
                    <a:pt x="2406" y="8249"/>
                    <a:pt x="2339" y="8343"/>
                    <a:pt x="2279" y="8437"/>
                  </a:cubicBezTo>
                  <a:cubicBezTo>
                    <a:pt x="1521" y="9616"/>
                    <a:pt x="1870" y="10393"/>
                    <a:pt x="2895" y="10809"/>
                  </a:cubicBezTo>
                  <a:cubicBezTo>
                    <a:pt x="3438" y="11030"/>
                    <a:pt x="3632" y="11438"/>
                    <a:pt x="3598" y="12001"/>
                  </a:cubicBezTo>
                  <a:cubicBezTo>
                    <a:pt x="3578" y="12330"/>
                    <a:pt x="3538" y="12678"/>
                    <a:pt x="3853" y="12993"/>
                  </a:cubicBezTo>
                  <a:cubicBezTo>
                    <a:pt x="4112" y="12678"/>
                    <a:pt x="4404" y="12518"/>
                    <a:pt x="4722" y="12518"/>
                  </a:cubicBezTo>
                  <a:cubicBezTo>
                    <a:pt x="4939" y="12518"/>
                    <a:pt x="5168" y="12593"/>
                    <a:pt x="5408" y="12745"/>
                  </a:cubicBezTo>
                  <a:cubicBezTo>
                    <a:pt x="5449" y="12765"/>
                    <a:pt x="5490" y="12774"/>
                    <a:pt x="5533" y="12774"/>
                  </a:cubicBezTo>
                  <a:cubicBezTo>
                    <a:pt x="5547" y="12774"/>
                    <a:pt x="5561" y="12773"/>
                    <a:pt x="5575" y="12772"/>
                  </a:cubicBezTo>
                  <a:cubicBezTo>
                    <a:pt x="5729" y="12758"/>
                    <a:pt x="5863" y="12678"/>
                    <a:pt x="5816" y="12510"/>
                  </a:cubicBezTo>
                  <a:cubicBezTo>
                    <a:pt x="5635" y="11881"/>
                    <a:pt x="5924" y="11304"/>
                    <a:pt x="6017" y="10708"/>
                  </a:cubicBezTo>
                  <a:cubicBezTo>
                    <a:pt x="6125" y="10038"/>
                    <a:pt x="6185" y="9361"/>
                    <a:pt x="5649" y="8812"/>
                  </a:cubicBezTo>
                  <a:cubicBezTo>
                    <a:pt x="5522" y="8698"/>
                    <a:pt x="5481" y="8510"/>
                    <a:pt x="5568" y="8356"/>
                  </a:cubicBezTo>
                  <a:cubicBezTo>
                    <a:pt x="5877" y="7700"/>
                    <a:pt x="5642" y="7103"/>
                    <a:pt x="5361" y="6514"/>
                  </a:cubicBezTo>
                  <a:cubicBezTo>
                    <a:pt x="5254" y="6286"/>
                    <a:pt x="5039" y="5977"/>
                    <a:pt x="5153" y="5817"/>
                  </a:cubicBezTo>
                  <a:cubicBezTo>
                    <a:pt x="5475" y="5381"/>
                    <a:pt x="5180" y="5160"/>
                    <a:pt x="4945" y="4899"/>
                  </a:cubicBezTo>
                  <a:cubicBezTo>
                    <a:pt x="4315" y="4195"/>
                    <a:pt x="4074" y="3465"/>
                    <a:pt x="4570" y="2540"/>
                  </a:cubicBezTo>
                  <a:cubicBezTo>
                    <a:pt x="4952" y="1843"/>
                    <a:pt x="4758" y="1455"/>
                    <a:pt x="3974" y="1227"/>
                  </a:cubicBezTo>
                  <a:cubicBezTo>
                    <a:pt x="3317" y="1033"/>
                    <a:pt x="2915" y="651"/>
                    <a:pt x="2727" y="21"/>
                  </a:cubicBezTo>
                  <a:cubicBezTo>
                    <a:pt x="2688" y="16"/>
                    <a:pt x="2634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 flipH="1">
              <a:off x="5978778" y="2800663"/>
              <a:ext cx="197807" cy="466267"/>
            </a:xfrm>
            <a:custGeom>
              <a:avLst/>
              <a:gdLst/>
              <a:ahLst/>
              <a:cxnLst/>
              <a:rect l="l" t="t" r="r" b="b"/>
              <a:pathLst>
                <a:path w="7030" h="16571" extrusionOk="0">
                  <a:moveTo>
                    <a:pt x="1368" y="1"/>
                  </a:moveTo>
                  <a:cubicBezTo>
                    <a:pt x="751" y="229"/>
                    <a:pt x="255" y="704"/>
                    <a:pt x="1" y="1307"/>
                  </a:cubicBezTo>
                  <a:cubicBezTo>
                    <a:pt x="557" y="1368"/>
                    <a:pt x="939" y="1589"/>
                    <a:pt x="992" y="2219"/>
                  </a:cubicBezTo>
                  <a:cubicBezTo>
                    <a:pt x="1039" y="2775"/>
                    <a:pt x="1348" y="3157"/>
                    <a:pt x="1897" y="3291"/>
                  </a:cubicBezTo>
                  <a:cubicBezTo>
                    <a:pt x="2192" y="3364"/>
                    <a:pt x="2299" y="3512"/>
                    <a:pt x="2326" y="3800"/>
                  </a:cubicBezTo>
                  <a:cubicBezTo>
                    <a:pt x="2413" y="4751"/>
                    <a:pt x="2755" y="5656"/>
                    <a:pt x="3324" y="6426"/>
                  </a:cubicBezTo>
                  <a:cubicBezTo>
                    <a:pt x="3512" y="6681"/>
                    <a:pt x="3545" y="6875"/>
                    <a:pt x="3364" y="7170"/>
                  </a:cubicBezTo>
                  <a:cubicBezTo>
                    <a:pt x="2969" y="7787"/>
                    <a:pt x="3076" y="8390"/>
                    <a:pt x="3559" y="8932"/>
                  </a:cubicBezTo>
                  <a:cubicBezTo>
                    <a:pt x="3673" y="9053"/>
                    <a:pt x="3780" y="9180"/>
                    <a:pt x="3880" y="9314"/>
                  </a:cubicBezTo>
                  <a:cubicBezTo>
                    <a:pt x="4175" y="9743"/>
                    <a:pt x="4168" y="9944"/>
                    <a:pt x="3766" y="10299"/>
                  </a:cubicBezTo>
                  <a:cubicBezTo>
                    <a:pt x="3612" y="10433"/>
                    <a:pt x="3539" y="10500"/>
                    <a:pt x="3619" y="10695"/>
                  </a:cubicBezTo>
                  <a:cubicBezTo>
                    <a:pt x="4075" y="11794"/>
                    <a:pt x="4028" y="12872"/>
                    <a:pt x="3438" y="13911"/>
                  </a:cubicBezTo>
                  <a:cubicBezTo>
                    <a:pt x="3291" y="14159"/>
                    <a:pt x="3311" y="14320"/>
                    <a:pt x="3606" y="14413"/>
                  </a:cubicBezTo>
                  <a:cubicBezTo>
                    <a:pt x="3679" y="14433"/>
                    <a:pt x="3760" y="14467"/>
                    <a:pt x="3840" y="14494"/>
                  </a:cubicBezTo>
                  <a:cubicBezTo>
                    <a:pt x="4584" y="14762"/>
                    <a:pt x="4584" y="14762"/>
                    <a:pt x="4403" y="15499"/>
                  </a:cubicBezTo>
                  <a:cubicBezTo>
                    <a:pt x="4289" y="15975"/>
                    <a:pt x="4296" y="16102"/>
                    <a:pt x="4537" y="16571"/>
                  </a:cubicBezTo>
                  <a:cubicBezTo>
                    <a:pt x="4537" y="15633"/>
                    <a:pt x="4946" y="14916"/>
                    <a:pt x="5602" y="14306"/>
                  </a:cubicBezTo>
                  <a:cubicBezTo>
                    <a:pt x="5870" y="14052"/>
                    <a:pt x="5897" y="13696"/>
                    <a:pt x="5763" y="13368"/>
                  </a:cubicBezTo>
                  <a:cubicBezTo>
                    <a:pt x="5475" y="12665"/>
                    <a:pt x="5582" y="11995"/>
                    <a:pt x="5890" y="11345"/>
                  </a:cubicBezTo>
                  <a:cubicBezTo>
                    <a:pt x="6333" y="10427"/>
                    <a:pt x="6500" y="9502"/>
                    <a:pt x="6085" y="8524"/>
                  </a:cubicBezTo>
                  <a:cubicBezTo>
                    <a:pt x="5971" y="8249"/>
                    <a:pt x="5971" y="7974"/>
                    <a:pt x="6192" y="7746"/>
                  </a:cubicBezTo>
                  <a:cubicBezTo>
                    <a:pt x="6268" y="7666"/>
                    <a:pt x="6336" y="7636"/>
                    <a:pt x="6401" y="7636"/>
                  </a:cubicBezTo>
                  <a:cubicBezTo>
                    <a:pt x="6579" y="7636"/>
                    <a:pt x="6728" y="7861"/>
                    <a:pt x="6911" y="7861"/>
                  </a:cubicBezTo>
                  <a:cubicBezTo>
                    <a:pt x="6915" y="7861"/>
                    <a:pt x="6918" y="7861"/>
                    <a:pt x="6922" y="7860"/>
                  </a:cubicBezTo>
                  <a:cubicBezTo>
                    <a:pt x="7030" y="7184"/>
                    <a:pt x="7030" y="7096"/>
                    <a:pt x="6661" y="6728"/>
                  </a:cubicBezTo>
                  <a:cubicBezTo>
                    <a:pt x="6393" y="6487"/>
                    <a:pt x="6112" y="6259"/>
                    <a:pt x="5817" y="6051"/>
                  </a:cubicBezTo>
                  <a:cubicBezTo>
                    <a:pt x="5281" y="5669"/>
                    <a:pt x="4966" y="5060"/>
                    <a:pt x="4966" y="4410"/>
                  </a:cubicBezTo>
                  <a:lnTo>
                    <a:pt x="4966" y="3987"/>
                  </a:lnTo>
                  <a:cubicBezTo>
                    <a:pt x="4966" y="3331"/>
                    <a:pt x="4966" y="3317"/>
                    <a:pt x="4343" y="3210"/>
                  </a:cubicBezTo>
                  <a:cubicBezTo>
                    <a:pt x="3927" y="3150"/>
                    <a:pt x="3539" y="2962"/>
                    <a:pt x="3224" y="2688"/>
                  </a:cubicBezTo>
                  <a:cubicBezTo>
                    <a:pt x="2714" y="2259"/>
                    <a:pt x="2587" y="1669"/>
                    <a:pt x="2480" y="1059"/>
                  </a:cubicBezTo>
                  <a:cubicBezTo>
                    <a:pt x="2339" y="208"/>
                    <a:pt x="2239" y="128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 flipH="1">
              <a:off x="6610934" y="3876308"/>
              <a:ext cx="168037" cy="398568"/>
            </a:xfrm>
            <a:custGeom>
              <a:avLst/>
              <a:gdLst/>
              <a:ahLst/>
              <a:cxnLst/>
              <a:rect l="l" t="t" r="r" b="b"/>
              <a:pathLst>
                <a:path w="5972" h="14165" extrusionOk="0">
                  <a:moveTo>
                    <a:pt x="4641" y="0"/>
                  </a:moveTo>
                  <a:cubicBezTo>
                    <a:pt x="4502" y="0"/>
                    <a:pt x="4380" y="99"/>
                    <a:pt x="4256" y="295"/>
                  </a:cubicBezTo>
                  <a:cubicBezTo>
                    <a:pt x="4075" y="583"/>
                    <a:pt x="4041" y="924"/>
                    <a:pt x="3927" y="1239"/>
                  </a:cubicBezTo>
                  <a:cubicBezTo>
                    <a:pt x="3832" y="1503"/>
                    <a:pt x="3715" y="1718"/>
                    <a:pt x="3390" y="1718"/>
                  </a:cubicBezTo>
                  <a:cubicBezTo>
                    <a:pt x="3351" y="1718"/>
                    <a:pt x="3309" y="1715"/>
                    <a:pt x="3264" y="1708"/>
                  </a:cubicBezTo>
                  <a:cubicBezTo>
                    <a:pt x="3111" y="1686"/>
                    <a:pt x="2983" y="1674"/>
                    <a:pt x="2874" y="1674"/>
                  </a:cubicBezTo>
                  <a:cubicBezTo>
                    <a:pt x="2428" y="1674"/>
                    <a:pt x="2315" y="1884"/>
                    <a:pt x="2272" y="2492"/>
                  </a:cubicBezTo>
                  <a:cubicBezTo>
                    <a:pt x="2246" y="2861"/>
                    <a:pt x="2272" y="3229"/>
                    <a:pt x="1904" y="3451"/>
                  </a:cubicBezTo>
                  <a:cubicBezTo>
                    <a:pt x="1274" y="3832"/>
                    <a:pt x="1133" y="4436"/>
                    <a:pt x="1133" y="5106"/>
                  </a:cubicBezTo>
                  <a:cubicBezTo>
                    <a:pt x="1127" y="5467"/>
                    <a:pt x="1107" y="5829"/>
                    <a:pt x="1073" y="6191"/>
                  </a:cubicBezTo>
                  <a:cubicBezTo>
                    <a:pt x="1033" y="6707"/>
                    <a:pt x="416" y="6901"/>
                    <a:pt x="363" y="7390"/>
                  </a:cubicBezTo>
                  <a:cubicBezTo>
                    <a:pt x="309" y="7873"/>
                    <a:pt x="584" y="8362"/>
                    <a:pt x="369" y="8865"/>
                  </a:cubicBezTo>
                  <a:cubicBezTo>
                    <a:pt x="1" y="9729"/>
                    <a:pt x="68" y="10493"/>
                    <a:pt x="738" y="11250"/>
                  </a:cubicBezTo>
                  <a:cubicBezTo>
                    <a:pt x="1261" y="11833"/>
                    <a:pt x="1167" y="12376"/>
                    <a:pt x="644" y="12965"/>
                  </a:cubicBezTo>
                  <a:cubicBezTo>
                    <a:pt x="537" y="13086"/>
                    <a:pt x="343" y="13139"/>
                    <a:pt x="343" y="13347"/>
                  </a:cubicBezTo>
                  <a:cubicBezTo>
                    <a:pt x="537" y="13742"/>
                    <a:pt x="1006" y="13836"/>
                    <a:pt x="1261" y="14165"/>
                  </a:cubicBezTo>
                  <a:cubicBezTo>
                    <a:pt x="2118" y="13742"/>
                    <a:pt x="2674" y="12999"/>
                    <a:pt x="3251" y="12288"/>
                  </a:cubicBezTo>
                  <a:cubicBezTo>
                    <a:pt x="3056" y="11880"/>
                    <a:pt x="3030" y="11424"/>
                    <a:pt x="2896" y="11009"/>
                  </a:cubicBezTo>
                  <a:cubicBezTo>
                    <a:pt x="2715" y="10473"/>
                    <a:pt x="2788" y="9876"/>
                    <a:pt x="3110" y="9407"/>
                  </a:cubicBezTo>
                  <a:cubicBezTo>
                    <a:pt x="3525" y="8777"/>
                    <a:pt x="3566" y="8107"/>
                    <a:pt x="3365" y="7411"/>
                  </a:cubicBezTo>
                  <a:cubicBezTo>
                    <a:pt x="3298" y="7169"/>
                    <a:pt x="3264" y="6915"/>
                    <a:pt x="3271" y="6667"/>
                  </a:cubicBezTo>
                  <a:cubicBezTo>
                    <a:pt x="3271" y="6352"/>
                    <a:pt x="3445" y="6070"/>
                    <a:pt x="3720" y="5916"/>
                  </a:cubicBezTo>
                  <a:cubicBezTo>
                    <a:pt x="4624" y="5387"/>
                    <a:pt x="4765" y="5159"/>
                    <a:pt x="4537" y="4188"/>
                  </a:cubicBezTo>
                  <a:cubicBezTo>
                    <a:pt x="4343" y="3363"/>
                    <a:pt x="4510" y="2807"/>
                    <a:pt x="5288" y="2385"/>
                  </a:cubicBezTo>
                  <a:cubicBezTo>
                    <a:pt x="5891" y="2064"/>
                    <a:pt x="5971" y="1467"/>
                    <a:pt x="5596" y="878"/>
                  </a:cubicBezTo>
                  <a:cubicBezTo>
                    <a:pt x="5428" y="623"/>
                    <a:pt x="5234" y="388"/>
                    <a:pt x="5006" y="181"/>
                  </a:cubicBezTo>
                  <a:cubicBezTo>
                    <a:pt x="4868" y="60"/>
                    <a:pt x="4749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 flipH="1">
              <a:off x="6464838" y="3700443"/>
              <a:ext cx="128026" cy="365844"/>
            </a:xfrm>
            <a:custGeom>
              <a:avLst/>
              <a:gdLst/>
              <a:ahLst/>
              <a:cxnLst/>
              <a:rect l="l" t="t" r="r" b="b"/>
              <a:pathLst>
                <a:path w="4550" h="13002" extrusionOk="0">
                  <a:moveTo>
                    <a:pt x="2989" y="1"/>
                  </a:moveTo>
                  <a:cubicBezTo>
                    <a:pt x="2584" y="1"/>
                    <a:pt x="2348" y="248"/>
                    <a:pt x="2205" y="628"/>
                  </a:cubicBezTo>
                  <a:cubicBezTo>
                    <a:pt x="2085" y="960"/>
                    <a:pt x="1926" y="1181"/>
                    <a:pt x="1594" y="1181"/>
                  </a:cubicBezTo>
                  <a:cubicBezTo>
                    <a:pt x="1517" y="1181"/>
                    <a:pt x="1431" y="1169"/>
                    <a:pt x="1334" y="1144"/>
                  </a:cubicBezTo>
                  <a:cubicBezTo>
                    <a:pt x="1281" y="1131"/>
                    <a:pt x="1232" y="1125"/>
                    <a:pt x="1187" y="1125"/>
                  </a:cubicBezTo>
                  <a:cubicBezTo>
                    <a:pt x="915" y="1125"/>
                    <a:pt x="797" y="1359"/>
                    <a:pt x="878" y="1687"/>
                  </a:cubicBezTo>
                  <a:cubicBezTo>
                    <a:pt x="925" y="1881"/>
                    <a:pt x="1046" y="2022"/>
                    <a:pt x="1180" y="2176"/>
                  </a:cubicBezTo>
                  <a:cubicBezTo>
                    <a:pt x="1320" y="2330"/>
                    <a:pt x="1461" y="2538"/>
                    <a:pt x="1327" y="2699"/>
                  </a:cubicBezTo>
                  <a:cubicBezTo>
                    <a:pt x="891" y="3215"/>
                    <a:pt x="1159" y="3670"/>
                    <a:pt x="1347" y="4173"/>
                  </a:cubicBezTo>
                  <a:cubicBezTo>
                    <a:pt x="1537" y="4693"/>
                    <a:pt x="1224" y="5068"/>
                    <a:pt x="698" y="5068"/>
                  </a:cubicBezTo>
                  <a:cubicBezTo>
                    <a:pt x="648" y="5068"/>
                    <a:pt x="597" y="5064"/>
                    <a:pt x="543" y="5057"/>
                  </a:cubicBezTo>
                  <a:cubicBezTo>
                    <a:pt x="442" y="5043"/>
                    <a:pt x="343" y="4950"/>
                    <a:pt x="239" y="4950"/>
                  </a:cubicBezTo>
                  <a:cubicBezTo>
                    <a:pt x="192" y="4950"/>
                    <a:pt x="144" y="4969"/>
                    <a:pt x="94" y="5024"/>
                  </a:cubicBezTo>
                  <a:cubicBezTo>
                    <a:pt x="0" y="6163"/>
                    <a:pt x="128" y="6953"/>
                    <a:pt x="650" y="7838"/>
                  </a:cubicBezTo>
                  <a:cubicBezTo>
                    <a:pt x="1025" y="8468"/>
                    <a:pt x="1180" y="9097"/>
                    <a:pt x="1079" y="9828"/>
                  </a:cubicBezTo>
                  <a:cubicBezTo>
                    <a:pt x="979" y="10558"/>
                    <a:pt x="1119" y="10746"/>
                    <a:pt x="1836" y="11000"/>
                  </a:cubicBezTo>
                  <a:cubicBezTo>
                    <a:pt x="2252" y="11148"/>
                    <a:pt x="2359" y="11389"/>
                    <a:pt x="2232" y="11758"/>
                  </a:cubicBezTo>
                  <a:cubicBezTo>
                    <a:pt x="2091" y="12160"/>
                    <a:pt x="1990" y="12562"/>
                    <a:pt x="2037" y="12984"/>
                  </a:cubicBezTo>
                  <a:cubicBezTo>
                    <a:pt x="2091" y="12984"/>
                    <a:pt x="2159" y="13002"/>
                    <a:pt x="2211" y="13002"/>
                  </a:cubicBezTo>
                  <a:cubicBezTo>
                    <a:pt x="2237" y="13002"/>
                    <a:pt x="2258" y="12997"/>
                    <a:pt x="2272" y="12984"/>
                  </a:cubicBezTo>
                  <a:cubicBezTo>
                    <a:pt x="3009" y="12274"/>
                    <a:pt x="3739" y="11557"/>
                    <a:pt x="4463" y="10840"/>
                  </a:cubicBezTo>
                  <a:cubicBezTo>
                    <a:pt x="4550" y="10753"/>
                    <a:pt x="4536" y="10639"/>
                    <a:pt x="4510" y="10525"/>
                  </a:cubicBezTo>
                  <a:cubicBezTo>
                    <a:pt x="3927" y="10069"/>
                    <a:pt x="3545" y="9506"/>
                    <a:pt x="3692" y="8736"/>
                  </a:cubicBezTo>
                  <a:cubicBezTo>
                    <a:pt x="3873" y="7798"/>
                    <a:pt x="3659" y="7027"/>
                    <a:pt x="2868" y="6458"/>
                  </a:cubicBezTo>
                  <a:cubicBezTo>
                    <a:pt x="2600" y="6270"/>
                    <a:pt x="2607" y="6069"/>
                    <a:pt x="2801" y="5821"/>
                  </a:cubicBezTo>
                  <a:cubicBezTo>
                    <a:pt x="3143" y="5385"/>
                    <a:pt x="3471" y="4930"/>
                    <a:pt x="3806" y="4488"/>
                  </a:cubicBezTo>
                  <a:cubicBezTo>
                    <a:pt x="4054" y="4159"/>
                    <a:pt x="4081" y="3831"/>
                    <a:pt x="3820" y="3496"/>
                  </a:cubicBezTo>
                  <a:cubicBezTo>
                    <a:pt x="3739" y="3382"/>
                    <a:pt x="3659" y="3268"/>
                    <a:pt x="3572" y="3161"/>
                  </a:cubicBezTo>
                  <a:cubicBezTo>
                    <a:pt x="3270" y="2853"/>
                    <a:pt x="3223" y="2598"/>
                    <a:pt x="3558" y="2250"/>
                  </a:cubicBezTo>
                  <a:cubicBezTo>
                    <a:pt x="3927" y="1874"/>
                    <a:pt x="4014" y="1358"/>
                    <a:pt x="3887" y="843"/>
                  </a:cubicBezTo>
                  <a:cubicBezTo>
                    <a:pt x="3753" y="327"/>
                    <a:pt x="3505" y="45"/>
                    <a:pt x="3082" y="5"/>
                  </a:cubicBezTo>
                  <a:cubicBezTo>
                    <a:pt x="3050" y="2"/>
                    <a:pt x="3019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 flipH="1">
              <a:off x="5807869" y="2736367"/>
              <a:ext cx="307233" cy="261791"/>
            </a:xfrm>
            <a:custGeom>
              <a:avLst/>
              <a:gdLst/>
              <a:ahLst/>
              <a:cxnLst/>
              <a:rect l="l" t="t" r="r" b="b"/>
              <a:pathLst>
                <a:path w="10919" h="9304" extrusionOk="0">
                  <a:moveTo>
                    <a:pt x="1300" y="1"/>
                  </a:moveTo>
                  <a:cubicBezTo>
                    <a:pt x="811" y="269"/>
                    <a:pt x="523" y="751"/>
                    <a:pt x="101" y="1086"/>
                  </a:cubicBezTo>
                  <a:cubicBezTo>
                    <a:pt x="101" y="1153"/>
                    <a:pt x="101" y="1227"/>
                    <a:pt x="14" y="1247"/>
                  </a:cubicBezTo>
                  <a:cubicBezTo>
                    <a:pt x="0" y="1301"/>
                    <a:pt x="20" y="1354"/>
                    <a:pt x="60" y="1388"/>
                  </a:cubicBezTo>
                  <a:cubicBezTo>
                    <a:pt x="516" y="1448"/>
                    <a:pt x="563" y="1850"/>
                    <a:pt x="704" y="2172"/>
                  </a:cubicBezTo>
                  <a:cubicBezTo>
                    <a:pt x="1166" y="3244"/>
                    <a:pt x="1970" y="3968"/>
                    <a:pt x="3109" y="4175"/>
                  </a:cubicBezTo>
                  <a:cubicBezTo>
                    <a:pt x="3953" y="4329"/>
                    <a:pt x="4382" y="4745"/>
                    <a:pt x="4536" y="5556"/>
                  </a:cubicBezTo>
                  <a:cubicBezTo>
                    <a:pt x="4664" y="6212"/>
                    <a:pt x="5072" y="6654"/>
                    <a:pt x="5756" y="6782"/>
                  </a:cubicBezTo>
                  <a:cubicBezTo>
                    <a:pt x="6386" y="6902"/>
                    <a:pt x="6814" y="7224"/>
                    <a:pt x="6942" y="7894"/>
                  </a:cubicBezTo>
                  <a:cubicBezTo>
                    <a:pt x="7022" y="8316"/>
                    <a:pt x="7297" y="8611"/>
                    <a:pt x="7739" y="8651"/>
                  </a:cubicBezTo>
                  <a:cubicBezTo>
                    <a:pt x="8684" y="8732"/>
                    <a:pt x="9615" y="8939"/>
                    <a:pt x="10506" y="9268"/>
                  </a:cubicBezTo>
                  <a:cubicBezTo>
                    <a:pt x="10573" y="9292"/>
                    <a:pt x="10631" y="9304"/>
                    <a:pt x="10682" y="9304"/>
                  </a:cubicBezTo>
                  <a:cubicBezTo>
                    <a:pt x="10841" y="9304"/>
                    <a:pt x="10919" y="9183"/>
                    <a:pt x="10888" y="8939"/>
                  </a:cubicBezTo>
                  <a:cubicBezTo>
                    <a:pt x="10774" y="8015"/>
                    <a:pt x="10326" y="7318"/>
                    <a:pt x="9454" y="6936"/>
                  </a:cubicBezTo>
                  <a:cubicBezTo>
                    <a:pt x="9146" y="6809"/>
                    <a:pt x="8825" y="6715"/>
                    <a:pt x="8490" y="6668"/>
                  </a:cubicBezTo>
                  <a:cubicBezTo>
                    <a:pt x="7840" y="6561"/>
                    <a:pt x="7424" y="6239"/>
                    <a:pt x="7290" y="5569"/>
                  </a:cubicBezTo>
                  <a:cubicBezTo>
                    <a:pt x="7183" y="4979"/>
                    <a:pt x="6855" y="4557"/>
                    <a:pt x="6292" y="4316"/>
                  </a:cubicBezTo>
                  <a:cubicBezTo>
                    <a:pt x="5997" y="4195"/>
                    <a:pt x="5769" y="3974"/>
                    <a:pt x="5696" y="3666"/>
                  </a:cubicBezTo>
                  <a:cubicBezTo>
                    <a:pt x="5575" y="3210"/>
                    <a:pt x="5260" y="3023"/>
                    <a:pt x="4845" y="2996"/>
                  </a:cubicBezTo>
                  <a:cubicBezTo>
                    <a:pt x="4342" y="2956"/>
                    <a:pt x="4101" y="2668"/>
                    <a:pt x="3980" y="2225"/>
                  </a:cubicBezTo>
                  <a:cubicBezTo>
                    <a:pt x="3940" y="2091"/>
                    <a:pt x="3893" y="1957"/>
                    <a:pt x="3866" y="1823"/>
                  </a:cubicBezTo>
                  <a:cubicBezTo>
                    <a:pt x="3726" y="1086"/>
                    <a:pt x="3250" y="658"/>
                    <a:pt x="2566" y="430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 flipH="1">
              <a:off x="6087927" y="3535553"/>
              <a:ext cx="185933" cy="228392"/>
            </a:xfrm>
            <a:custGeom>
              <a:avLst/>
              <a:gdLst/>
              <a:ahLst/>
              <a:cxnLst/>
              <a:rect l="l" t="t" r="r" b="b"/>
              <a:pathLst>
                <a:path w="6608" h="8117" extrusionOk="0">
                  <a:moveTo>
                    <a:pt x="361" y="1"/>
                  </a:moveTo>
                  <a:cubicBezTo>
                    <a:pt x="237" y="1"/>
                    <a:pt x="157" y="134"/>
                    <a:pt x="121" y="304"/>
                  </a:cubicBezTo>
                  <a:cubicBezTo>
                    <a:pt x="7" y="799"/>
                    <a:pt x="61" y="1295"/>
                    <a:pt x="168" y="1791"/>
                  </a:cubicBezTo>
                  <a:cubicBezTo>
                    <a:pt x="275" y="2260"/>
                    <a:pt x="389" y="2736"/>
                    <a:pt x="155" y="3178"/>
                  </a:cubicBezTo>
                  <a:cubicBezTo>
                    <a:pt x="0" y="3480"/>
                    <a:pt x="54" y="3694"/>
                    <a:pt x="228" y="3942"/>
                  </a:cubicBezTo>
                  <a:cubicBezTo>
                    <a:pt x="657" y="4525"/>
                    <a:pt x="764" y="5135"/>
                    <a:pt x="476" y="5825"/>
                  </a:cubicBezTo>
                  <a:cubicBezTo>
                    <a:pt x="222" y="6428"/>
                    <a:pt x="382" y="6971"/>
                    <a:pt x="871" y="7413"/>
                  </a:cubicBezTo>
                  <a:cubicBezTo>
                    <a:pt x="1119" y="7634"/>
                    <a:pt x="1340" y="7882"/>
                    <a:pt x="1575" y="8116"/>
                  </a:cubicBezTo>
                  <a:cubicBezTo>
                    <a:pt x="2426" y="7540"/>
                    <a:pt x="3103" y="6776"/>
                    <a:pt x="3759" y="5992"/>
                  </a:cubicBezTo>
                  <a:cubicBezTo>
                    <a:pt x="3056" y="5604"/>
                    <a:pt x="3056" y="5604"/>
                    <a:pt x="3223" y="4800"/>
                  </a:cubicBezTo>
                  <a:cubicBezTo>
                    <a:pt x="3297" y="4444"/>
                    <a:pt x="3230" y="4069"/>
                    <a:pt x="3042" y="3761"/>
                  </a:cubicBezTo>
                  <a:cubicBezTo>
                    <a:pt x="2928" y="3547"/>
                    <a:pt x="2687" y="3406"/>
                    <a:pt x="2667" y="3138"/>
                  </a:cubicBezTo>
                  <a:cubicBezTo>
                    <a:pt x="2922" y="3072"/>
                    <a:pt x="3112" y="3034"/>
                    <a:pt x="3258" y="3034"/>
                  </a:cubicBezTo>
                  <a:cubicBezTo>
                    <a:pt x="3588" y="3034"/>
                    <a:pt x="3689" y="3231"/>
                    <a:pt x="3786" y="3761"/>
                  </a:cubicBezTo>
                  <a:cubicBezTo>
                    <a:pt x="3887" y="4284"/>
                    <a:pt x="4175" y="4753"/>
                    <a:pt x="4610" y="5068"/>
                  </a:cubicBezTo>
                  <a:cubicBezTo>
                    <a:pt x="5414" y="4612"/>
                    <a:pt x="5950" y="3868"/>
                    <a:pt x="6567" y="3218"/>
                  </a:cubicBezTo>
                  <a:cubicBezTo>
                    <a:pt x="6607" y="3178"/>
                    <a:pt x="6567" y="3064"/>
                    <a:pt x="6560" y="2984"/>
                  </a:cubicBezTo>
                  <a:cubicBezTo>
                    <a:pt x="6292" y="2736"/>
                    <a:pt x="6272" y="2394"/>
                    <a:pt x="6218" y="2073"/>
                  </a:cubicBezTo>
                  <a:cubicBezTo>
                    <a:pt x="6174" y="1815"/>
                    <a:pt x="6074" y="1667"/>
                    <a:pt x="5882" y="1667"/>
                  </a:cubicBezTo>
                  <a:cubicBezTo>
                    <a:pt x="5814" y="1667"/>
                    <a:pt x="5735" y="1686"/>
                    <a:pt x="5642" y="1724"/>
                  </a:cubicBezTo>
                  <a:cubicBezTo>
                    <a:pt x="5515" y="1771"/>
                    <a:pt x="5381" y="1805"/>
                    <a:pt x="5240" y="1831"/>
                  </a:cubicBezTo>
                  <a:cubicBezTo>
                    <a:pt x="5000" y="1887"/>
                    <a:pt x="4767" y="1923"/>
                    <a:pt x="4545" y="1923"/>
                  </a:cubicBezTo>
                  <a:cubicBezTo>
                    <a:pt x="4042" y="1923"/>
                    <a:pt x="3600" y="1738"/>
                    <a:pt x="3284" y="1175"/>
                  </a:cubicBezTo>
                  <a:cubicBezTo>
                    <a:pt x="3116" y="880"/>
                    <a:pt x="2828" y="786"/>
                    <a:pt x="2500" y="786"/>
                  </a:cubicBezTo>
                  <a:cubicBezTo>
                    <a:pt x="1783" y="786"/>
                    <a:pt x="1126" y="632"/>
                    <a:pt x="583" y="116"/>
                  </a:cubicBezTo>
                  <a:cubicBezTo>
                    <a:pt x="498" y="35"/>
                    <a:pt x="424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 flipH="1">
              <a:off x="6444667" y="3135397"/>
              <a:ext cx="266406" cy="234104"/>
            </a:xfrm>
            <a:custGeom>
              <a:avLst/>
              <a:gdLst/>
              <a:ahLst/>
              <a:cxnLst/>
              <a:rect l="l" t="t" r="r" b="b"/>
              <a:pathLst>
                <a:path w="9468" h="8320" extrusionOk="0">
                  <a:moveTo>
                    <a:pt x="8288" y="1"/>
                  </a:moveTo>
                  <a:cubicBezTo>
                    <a:pt x="8165" y="1"/>
                    <a:pt x="8082" y="105"/>
                    <a:pt x="7994" y="192"/>
                  </a:cubicBezTo>
                  <a:cubicBezTo>
                    <a:pt x="7598" y="581"/>
                    <a:pt x="7183" y="956"/>
                    <a:pt x="6821" y="1372"/>
                  </a:cubicBezTo>
                  <a:cubicBezTo>
                    <a:pt x="6433" y="1814"/>
                    <a:pt x="6024" y="2229"/>
                    <a:pt x="5595" y="2631"/>
                  </a:cubicBezTo>
                  <a:cubicBezTo>
                    <a:pt x="3759" y="4320"/>
                    <a:pt x="2037" y="6129"/>
                    <a:pt x="268" y="7898"/>
                  </a:cubicBezTo>
                  <a:cubicBezTo>
                    <a:pt x="148" y="8012"/>
                    <a:pt x="0" y="8119"/>
                    <a:pt x="101" y="8320"/>
                  </a:cubicBezTo>
                  <a:cubicBezTo>
                    <a:pt x="637" y="8313"/>
                    <a:pt x="1166" y="8307"/>
                    <a:pt x="1488" y="7764"/>
                  </a:cubicBezTo>
                  <a:cubicBezTo>
                    <a:pt x="1560" y="7635"/>
                    <a:pt x="1651" y="7594"/>
                    <a:pt x="1758" y="7594"/>
                  </a:cubicBezTo>
                  <a:cubicBezTo>
                    <a:pt x="1829" y="7594"/>
                    <a:pt x="1907" y="7612"/>
                    <a:pt x="1990" y="7637"/>
                  </a:cubicBezTo>
                  <a:cubicBezTo>
                    <a:pt x="2179" y="7687"/>
                    <a:pt x="2341" y="7713"/>
                    <a:pt x="2483" y="7713"/>
                  </a:cubicBezTo>
                  <a:cubicBezTo>
                    <a:pt x="2890" y="7713"/>
                    <a:pt x="3134" y="7495"/>
                    <a:pt x="3377" y="6993"/>
                  </a:cubicBezTo>
                  <a:cubicBezTo>
                    <a:pt x="3444" y="6839"/>
                    <a:pt x="3491" y="6678"/>
                    <a:pt x="3558" y="6524"/>
                  </a:cubicBezTo>
                  <a:cubicBezTo>
                    <a:pt x="3661" y="6301"/>
                    <a:pt x="3795" y="6167"/>
                    <a:pt x="4032" y="6167"/>
                  </a:cubicBezTo>
                  <a:cubicBezTo>
                    <a:pt x="4087" y="6167"/>
                    <a:pt x="4148" y="6174"/>
                    <a:pt x="4215" y="6189"/>
                  </a:cubicBezTo>
                  <a:cubicBezTo>
                    <a:pt x="4398" y="6231"/>
                    <a:pt x="4550" y="6254"/>
                    <a:pt x="4679" y="6254"/>
                  </a:cubicBezTo>
                  <a:cubicBezTo>
                    <a:pt x="5049" y="6254"/>
                    <a:pt x="5234" y="6067"/>
                    <a:pt x="5468" y="5600"/>
                  </a:cubicBezTo>
                  <a:cubicBezTo>
                    <a:pt x="5608" y="5325"/>
                    <a:pt x="5702" y="5030"/>
                    <a:pt x="5836" y="4755"/>
                  </a:cubicBezTo>
                  <a:cubicBezTo>
                    <a:pt x="6033" y="4362"/>
                    <a:pt x="6172" y="4204"/>
                    <a:pt x="6466" y="4204"/>
                  </a:cubicBezTo>
                  <a:cubicBezTo>
                    <a:pt x="6563" y="4204"/>
                    <a:pt x="6677" y="4221"/>
                    <a:pt x="6814" y="4253"/>
                  </a:cubicBezTo>
                  <a:cubicBezTo>
                    <a:pt x="6941" y="4281"/>
                    <a:pt x="7059" y="4295"/>
                    <a:pt x="7173" y="4295"/>
                  </a:cubicBezTo>
                  <a:cubicBezTo>
                    <a:pt x="7469" y="4295"/>
                    <a:pt x="7726" y="4196"/>
                    <a:pt x="7974" y="3978"/>
                  </a:cubicBezTo>
                  <a:cubicBezTo>
                    <a:pt x="8256" y="3728"/>
                    <a:pt x="8623" y="3589"/>
                    <a:pt x="9001" y="3589"/>
                  </a:cubicBezTo>
                  <a:cubicBezTo>
                    <a:pt x="9018" y="3589"/>
                    <a:pt x="9035" y="3589"/>
                    <a:pt x="9052" y="3589"/>
                  </a:cubicBezTo>
                  <a:cubicBezTo>
                    <a:pt x="9102" y="3589"/>
                    <a:pt x="9155" y="3596"/>
                    <a:pt x="9206" y="3596"/>
                  </a:cubicBezTo>
                  <a:cubicBezTo>
                    <a:pt x="9314" y="3596"/>
                    <a:pt x="9413" y="3568"/>
                    <a:pt x="9454" y="3395"/>
                  </a:cubicBezTo>
                  <a:cubicBezTo>
                    <a:pt x="9253" y="3027"/>
                    <a:pt x="8771" y="2933"/>
                    <a:pt x="8570" y="2537"/>
                  </a:cubicBezTo>
                  <a:cubicBezTo>
                    <a:pt x="8717" y="2202"/>
                    <a:pt x="9012" y="1975"/>
                    <a:pt x="9253" y="1713"/>
                  </a:cubicBezTo>
                  <a:cubicBezTo>
                    <a:pt x="9468" y="1472"/>
                    <a:pt x="9448" y="1291"/>
                    <a:pt x="9233" y="1070"/>
                  </a:cubicBezTo>
                  <a:cubicBezTo>
                    <a:pt x="8932" y="748"/>
                    <a:pt x="8590" y="454"/>
                    <a:pt x="8409" y="32"/>
                  </a:cubicBezTo>
                  <a:cubicBezTo>
                    <a:pt x="8365" y="10"/>
                    <a:pt x="8325" y="1"/>
                    <a:pt x="8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 flipH="1">
              <a:off x="5782121" y="2663770"/>
              <a:ext cx="261538" cy="269473"/>
            </a:xfrm>
            <a:custGeom>
              <a:avLst/>
              <a:gdLst/>
              <a:ahLst/>
              <a:cxnLst/>
              <a:rect l="l" t="t" r="r" b="b"/>
              <a:pathLst>
                <a:path w="9295" h="9577" extrusionOk="0">
                  <a:moveTo>
                    <a:pt x="1462" y="1"/>
                  </a:moveTo>
                  <a:cubicBezTo>
                    <a:pt x="1323" y="1"/>
                    <a:pt x="1216" y="107"/>
                    <a:pt x="1106" y="202"/>
                  </a:cubicBezTo>
                  <a:cubicBezTo>
                    <a:pt x="764" y="524"/>
                    <a:pt x="423" y="845"/>
                    <a:pt x="81" y="1167"/>
                  </a:cubicBezTo>
                  <a:cubicBezTo>
                    <a:pt x="88" y="1234"/>
                    <a:pt x="88" y="1308"/>
                    <a:pt x="1" y="1335"/>
                  </a:cubicBezTo>
                  <a:cubicBezTo>
                    <a:pt x="1" y="1381"/>
                    <a:pt x="14" y="1428"/>
                    <a:pt x="48" y="1462"/>
                  </a:cubicBezTo>
                  <a:cubicBezTo>
                    <a:pt x="496" y="1623"/>
                    <a:pt x="872" y="1918"/>
                    <a:pt x="1280" y="2145"/>
                  </a:cubicBezTo>
                  <a:cubicBezTo>
                    <a:pt x="1863" y="2480"/>
                    <a:pt x="2285" y="2916"/>
                    <a:pt x="2339" y="3646"/>
                  </a:cubicBezTo>
                  <a:cubicBezTo>
                    <a:pt x="2373" y="4135"/>
                    <a:pt x="2721" y="4437"/>
                    <a:pt x="3163" y="4618"/>
                  </a:cubicBezTo>
                  <a:cubicBezTo>
                    <a:pt x="3445" y="4732"/>
                    <a:pt x="3739" y="4826"/>
                    <a:pt x="4021" y="4933"/>
                  </a:cubicBezTo>
                  <a:cubicBezTo>
                    <a:pt x="4409" y="5080"/>
                    <a:pt x="4718" y="5321"/>
                    <a:pt x="4798" y="5743"/>
                  </a:cubicBezTo>
                  <a:cubicBezTo>
                    <a:pt x="4932" y="6440"/>
                    <a:pt x="5381" y="6862"/>
                    <a:pt x="5971" y="7177"/>
                  </a:cubicBezTo>
                  <a:cubicBezTo>
                    <a:pt x="6446" y="7432"/>
                    <a:pt x="6848" y="7767"/>
                    <a:pt x="7063" y="8283"/>
                  </a:cubicBezTo>
                  <a:cubicBezTo>
                    <a:pt x="7204" y="8658"/>
                    <a:pt x="7552" y="8919"/>
                    <a:pt x="7954" y="8953"/>
                  </a:cubicBezTo>
                  <a:cubicBezTo>
                    <a:pt x="8436" y="9013"/>
                    <a:pt x="8865" y="9154"/>
                    <a:pt x="9234" y="9576"/>
                  </a:cubicBezTo>
                  <a:cubicBezTo>
                    <a:pt x="9254" y="9409"/>
                    <a:pt x="9294" y="9322"/>
                    <a:pt x="9274" y="9255"/>
                  </a:cubicBezTo>
                  <a:cubicBezTo>
                    <a:pt x="9013" y="8544"/>
                    <a:pt x="8805" y="7821"/>
                    <a:pt x="8751" y="7063"/>
                  </a:cubicBezTo>
                  <a:cubicBezTo>
                    <a:pt x="8731" y="6806"/>
                    <a:pt x="8627" y="6727"/>
                    <a:pt x="8442" y="6727"/>
                  </a:cubicBezTo>
                  <a:cubicBezTo>
                    <a:pt x="8382" y="6727"/>
                    <a:pt x="8313" y="6735"/>
                    <a:pt x="8235" y="6749"/>
                  </a:cubicBezTo>
                  <a:cubicBezTo>
                    <a:pt x="8070" y="6776"/>
                    <a:pt x="7911" y="6789"/>
                    <a:pt x="7759" y="6789"/>
                  </a:cubicBezTo>
                  <a:cubicBezTo>
                    <a:pt x="6786" y="6789"/>
                    <a:pt x="6089" y="6240"/>
                    <a:pt x="5863" y="5214"/>
                  </a:cubicBezTo>
                  <a:cubicBezTo>
                    <a:pt x="5676" y="4350"/>
                    <a:pt x="5193" y="3767"/>
                    <a:pt x="4537" y="3264"/>
                  </a:cubicBezTo>
                  <a:cubicBezTo>
                    <a:pt x="3686" y="2614"/>
                    <a:pt x="3049" y="1884"/>
                    <a:pt x="3733" y="758"/>
                  </a:cubicBezTo>
                  <a:cubicBezTo>
                    <a:pt x="3384" y="510"/>
                    <a:pt x="3049" y="544"/>
                    <a:pt x="2714" y="524"/>
                  </a:cubicBezTo>
                  <a:cubicBezTo>
                    <a:pt x="2292" y="497"/>
                    <a:pt x="1883" y="430"/>
                    <a:pt x="1615" y="41"/>
                  </a:cubicBezTo>
                  <a:cubicBezTo>
                    <a:pt x="1560" y="13"/>
                    <a:pt x="1509" y="1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 flipH="1">
              <a:off x="5511570" y="2678177"/>
              <a:ext cx="217981" cy="168290"/>
            </a:xfrm>
            <a:custGeom>
              <a:avLst/>
              <a:gdLst/>
              <a:ahLst/>
              <a:cxnLst/>
              <a:rect l="l" t="t" r="r" b="b"/>
              <a:pathLst>
                <a:path w="7747" h="5981" extrusionOk="0">
                  <a:moveTo>
                    <a:pt x="1801" y="1"/>
                  </a:moveTo>
                  <a:cubicBezTo>
                    <a:pt x="1709" y="1"/>
                    <a:pt x="1614" y="27"/>
                    <a:pt x="1515" y="92"/>
                  </a:cubicBezTo>
                  <a:cubicBezTo>
                    <a:pt x="1259" y="266"/>
                    <a:pt x="993" y="348"/>
                    <a:pt x="713" y="348"/>
                  </a:cubicBezTo>
                  <a:cubicBezTo>
                    <a:pt x="486" y="348"/>
                    <a:pt x="249" y="295"/>
                    <a:pt x="1" y="193"/>
                  </a:cubicBezTo>
                  <a:lnTo>
                    <a:pt x="1" y="193"/>
                  </a:lnTo>
                  <a:cubicBezTo>
                    <a:pt x="34" y="360"/>
                    <a:pt x="34" y="454"/>
                    <a:pt x="68" y="514"/>
                  </a:cubicBezTo>
                  <a:cubicBezTo>
                    <a:pt x="758" y="1680"/>
                    <a:pt x="1669" y="2658"/>
                    <a:pt x="2701" y="3523"/>
                  </a:cubicBezTo>
                  <a:cubicBezTo>
                    <a:pt x="2931" y="3727"/>
                    <a:pt x="3227" y="3837"/>
                    <a:pt x="3531" y="3837"/>
                  </a:cubicBezTo>
                  <a:cubicBezTo>
                    <a:pt x="3616" y="3837"/>
                    <a:pt x="3701" y="3829"/>
                    <a:pt x="3786" y="3811"/>
                  </a:cubicBezTo>
                  <a:cubicBezTo>
                    <a:pt x="3882" y="3790"/>
                    <a:pt x="3972" y="3780"/>
                    <a:pt x="4057" y="3780"/>
                  </a:cubicBezTo>
                  <a:cubicBezTo>
                    <a:pt x="4495" y="3780"/>
                    <a:pt x="4794" y="4043"/>
                    <a:pt x="5012" y="4448"/>
                  </a:cubicBezTo>
                  <a:cubicBezTo>
                    <a:pt x="5146" y="4689"/>
                    <a:pt x="5260" y="4950"/>
                    <a:pt x="5394" y="5191"/>
                  </a:cubicBezTo>
                  <a:cubicBezTo>
                    <a:pt x="5706" y="5720"/>
                    <a:pt x="6050" y="5980"/>
                    <a:pt x="6462" y="5980"/>
                  </a:cubicBezTo>
                  <a:cubicBezTo>
                    <a:pt x="6723" y="5980"/>
                    <a:pt x="7012" y="5875"/>
                    <a:pt x="7337" y="5667"/>
                  </a:cubicBezTo>
                  <a:cubicBezTo>
                    <a:pt x="7431" y="5613"/>
                    <a:pt x="7525" y="5553"/>
                    <a:pt x="7619" y="5493"/>
                  </a:cubicBezTo>
                  <a:cubicBezTo>
                    <a:pt x="7726" y="5325"/>
                    <a:pt x="7746" y="5118"/>
                    <a:pt x="7673" y="4937"/>
                  </a:cubicBezTo>
                  <a:cubicBezTo>
                    <a:pt x="7270" y="3798"/>
                    <a:pt x="6822" y="2679"/>
                    <a:pt x="6024" y="1741"/>
                  </a:cubicBezTo>
                  <a:cubicBezTo>
                    <a:pt x="5758" y="1834"/>
                    <a:pt x="5504" y="1878"/>
                    <a:pt x="5259" y="1878"/>
                  </a:cubicBezTo>
                  <a:cubicBezTo>
                    <a:pt x="4697" y="1878"/>
                    <a:pt x="4185" y="1644"/>
                    <a:pt x="3699" y="1238"/>
                  </a:cubicBezTo>
                  <a:cubicBezTo>
                    <a:pt x="3277" y="883"/>
                    <a:pt x="2815" y="568"/>
                    <a:pt x="2359" y="246"/>
                  </a:cubicBezTo>
                  <a:cubicBezTo>
                    <a:pt x="2189" y="127"/>
                    <a:pt x="2003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 flipH="1">
              <a:off x="5561177" y="3002809"/>
              <a:ext cx="193248" cy="126703"/>
            </a:xfrm>
            <a:custGeom>
              <a:avLst/>
              <a:gdLst/>
              <a:ahLst/>
              <a:cxnLst/>
              <a:rect l="l" t="t" r="r" b="b"/>
              <a:pathLst>
                <a:path w="6868" h="4503" extrusionOk="0">
                  <a:moveTo>
                    <a:pt x="2463" y="1"/>
                  </a:moveTo>
                  <a:cubicBezTo>
                    <a:pt x="1839" y="1"/>
                    <a:pt x="1222" y="141"/>
                    <a:pt x="598" y="141"/>
                  </a:cubicBezTo>
                  <a:cubicBezTo>
                    <a:pt x="566" y="141"/>
                    <a:pt x="534" y="141"/>
                    <a:pt x="503" y="140"/>
                  </a:cubicBezTo>
                  <a:cubicBezTo>
                    <a:pt x="495" y="140"/>
                    <a:pt x="487" y="140"/>
                    <a:pt x="479" y="140"/>
                  </a:cubicBezTo>
                  <a:cubicBezTo>
                    <a:pt x="281" y="140"/>
                    <a:pt x="112" y="223"/>
                    <a:pt x="60" y="442"/>
                  </a:cubicBezTo>
                  <a:cubicBezTo>
                    <a:pt x="0" y="710"/>
                    <a:pt x="147" y="877"/>
                    <a:pt x="382" y="944"/>
                  </a:cubicBezTo>
                  <a:cubicBezTo>
                    <a:pt x="931" y="1092"/>
                    <a:pt x="1280" y="1487"/>
                    <a:pt x="1615" y="1896"/>
                  </a:cubicBezTo>
                  <a:cubicBezTo>
                    <a:pt x="2024" y="2398"/>
                    <a:pt x="2540" y="2720"/>
                    <a:pt x="3176" y="2747"/>
                  </a:cubicBezTo>
                  <a:cubicBezTo>
                    <a:pt x="3900" y="2787"/>
                    <a:pt x="4369" y="3129"/>
                    <a:pt x="4677" y="3765"/>
                  </a:cubicBezTo>
                  <a:cubicBezTo>
                    <a:pt x="4865" y="4174"/>
                    <a:pt x="5260" y="4455"/>
                    <a:pt x="5716" y="4502"/>
                  </a:cubicBezTo>
                  <a:cubicBezTo>
                    <a:pt x="6238" y="4107"/>
                    <a:pt x="6794" y="3738"/>
                    <a:pt x="6868" y="2995"/>
                  </a:cubicBezTo>
                  <a:cubicBezTo>
                    <a:pt x="6473" y="2975"/>
                    <a:pt x="6312" y="2673"/>
                    <a:pt x="6151" y="2385"/>
                  </a:cubicBezTo>
                  <a:cubicBezTo>
                    <a:pt x="5984" y="2097"/>
                    <a:pt x="5863" y="1782"/>
                    <a:pt x="5709" y="1487"/>
                  </a:cubicBezTo>
                  <a:cubicBezTo>
                    <a:pt x="5478" y="1044"/>
                    <a:pt x="5298" y="871"/>
                    <a:pt x="4969" y="871"/>
                  </a:cubicBezTo>
                  <a:cubicBezTo>
                    <a:pt x="4841" y="871"/>
                    <a:pt x="4689" y="897"/>
                    <a:pt x="4503" y="944"/>
                  </a:cubicBezTo>
                  <a:cubicBezTo>
                    <a:pt x="4315" y="991"/>
                    <a:pt x="4134" y="1065"/>
                    <a:pt x="3940" y="1092"/>
                  </a:cubicBezTo>
                  <a:cubicBezTo>
                    <a:pt x="3857" y="1105"/>
                    <a:pt x="3780" y="1111"/>
                    <a:pt x="3710" y="1111"/>
                  </a:cubicBezTo>
                  <a:cubicBezTo>
                    <a:pt x="3272" y="1111"/>
                    <a:pt x="3068" y="860"/>
                    <a:pt x="3062" y="335"/>
                  </a:cubicBezTo>
                  <a:cubicBezTo>
                    <a:pt x="3062" y="227"/>
                    <a:pt x="3116" y="114"/>
                    <a:pt x="2988" y="40"/>
                  </a:cubicBezTo>
                  <a:cubicBezTo>
                    <a:pt x="2813" y="12"/>
                    <a:pt x="2637" y="1"/>
                    <a:pt x="2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3" name="Google Shape;1533;p42"/>
            <p:cNvGrpSpPr/>
            <p:nvPr/>
          </p:nvGrpSpPr>
          <p:grpSpPr>
            <a:xfrm>
              <a:off x="5494043" y="2598320"/>
              <a:ext cx="3649957" cy="2840369"/>
              <a:chOff x="5494043" y="2598320"/>
              <a:chExt cx="3649957" cy="2840369"/>
            </a:xfrm>
          </p:grpSpPr>
          <p:sp>
            <p:nvSpPr>
              <p:cNvPr id="1534" name="Google Shape;1534;p42"/>
              <p:cNvSpPr/>
              <p:nvPr/>
            </p:nvSpPr>
            <p:spPr>
              <a:xfrm flipH="1">
                <a:off x="5514516" y="2616076"/>
                <a:ext cx="3629484" cy="2822613"/>
              </a:xfrm>
              <a:custGeom>
                <a:avLst/>
                <a:gdLst/>
                <a:ahLst/>
                <a:cxnLst/>
                <a:rect l="l" t="t" r="r" b="b"/>
                <a:pathLst>
                  <a:path w="128991" h="100315" extrusionOk="0">
                    <a:moveTo>
                      <a:pt x="99335" y="16062"/>
                    </a:moveTo>
                    <a:cubicBezTo>
                      <a:pt x="99516" y="16471"/>
                      <a:pt x="99207" y="16779"/>
                      <a:pt x="99194" y="17127"/>
                    </a:cubicBezTo>
                    <a:cubicBezTo>
                      <a:pt x="99181" y="17415"/>
                      <a:pt x="99214" y="17570"/>
                      <a:pt x="99529" y="17677"/>
                    </a:cubicBezTo>
                    <a:cubicBezTo>
                      <a:pt x="100702" y="18065"/>
                      <a:pt x="100956" y="18400"/>
                      <a:pt x="100970" y="19593"/>
                    </a:cubicBezTo>
                    <a:cubicBezTo>
                      <a:pt x="100970" y="19895"/>
                      <a:pt x="101090" y="20029"/>
                      <a:pt x="101325" y="20055"/>
                    </a:cubicBezTo>
                    <a:cubicBezTo>
                      <a:pt x="101834" y="20109"/>
                      <a:pt x="102135" y="20203"/>
                      <a:pt x="101961" y="20866"/>
                    </a:cubicBezTo>
                    <a:cubicBezTo>
                      <a:pt x="101854" y="21255"/>
                      <a:pt x="102209" y="21637"/>
                      <a:pt x="102450" y="21985"/>
                    </a:cubicBezTo>
                    <a:cubicBezTo>
                      <a:pt x="102718" y="22374"/>
                      <a:pt x="102993" y="22762"/>
                      <a:pt x="103053" y="23252"/>
                    </a:cubicBezTo>
                    <a:cubicBezTo>
                      <a:pt x="103102" y="23659"/>
                      <a:pt x="103040" y="23836"/>
                      <a:pt x="102793" y="23836"/>
                    </a:cubicBezTo>
                    <a:cubicBezTo>
                      <a:pt x="102702" y="23836"/>
                      <a:pt x="102587" y="23812"/>
                      <a:pt x="102444" y="23767"/>
                    </a:cubicBezTo>
                    <a:cubicBezTo>
                      <a:pt x="102359" y="23740"/>
                      <a:pt x="102270" y="23726"/>
                      <a:pt x="102181" y="23726"/>
                    </a:cubicBezTo>
                    <a:cubicBezTo>
                      <a:pt x="102054" y="23726"/>
                      <a:pt x="101926" y="23755"/>
                      <a:pt x="101807" y="23814"/>
                    </a:cubicBezTo>
                    <a:cubicBezTo>
                      <a:pt x="101633" y="23895"/>
                      <a:pt x="101445" y="23962"/>
                      <a:pt x="101258" y="24009"/>
                    </a:cubicBezTo>
                    <a:cubicBezTo>
                      <a:pt x="101104" y="24047"/>
                      <a:pt x="100973" y="24068"/>
                      <a:pt x="100862" y="24068"/>
                    </a:cubicBezTo>
                    <a:cubicBezTo>
                      <a:pt x="100510" y="24068"/>
                      <a:pt x="100357" y="23861"/>
                      <a:pt x="100286" y="23372"/>
                    </a:cubicBezTo>
                    <a:cubicBezTo>
                      <a:pt x="100259" y="23178"/>
                      <a:pt x="100266" y="22984"/>
                      <a:pt x="100226" y="22789"/>
                    </a:cubicBezTo>
                    <a:cubicBezTo>
                      <a:pt x="100054" y="21995"/>
                      <a:pt x="99732" y="21737"/>
                      <a:pt x="98924" y="21737"/>
                    </a:cubicBezTo>
                    <a:cubicBezTo>
                      <a:pt x="98913" y="21737"/>
                      <a:pt x="98903" y="21737"/>
                      <a:pt x="98892" y="21737"/>
                    </a:cubicBezTo>
                    <a:cubicBezTo>
                      <a:pt x="98784" y="21739"/>
                      <a:pt x="98687" y="21740"/>
                      <a:pt x="98599" y="21740"/>
                    </a:cubicBezTo>
                    <a:cubicBezTo>
                      <a:pt x="97838" y="21740"/>
                      <a:pt x="97791" y="21647"/>
                      <a:pt x="97593" y="20746"/>
                    </a:cubicBezTo>
                    <a:cubicBezTo>
                      <a:pt x="97392" y="19814"/>
                      <a:pt x="96869" y="19077"/>
                      <a:pt x="96232" y="18327"/>
                    </a:cubicBezTo>
                    <a:lnTo>
                      <a:pt x="96232" y="18327"/>
                    </a:lnTo>
                    <a:cubicBezTo>
                      <a:pt x="96369" y="18362"/>
                      <a:pt x="96493" y="18379"/>
                      <a:pt x="96606" y="18379"/>
                    </a:cubicBezTo>
                    <a:cubicBezTo>
                      <a:pt x="97170" y="18379"/>
                      <a:pt x="97464" y="17966"/>
                      <a:pt x="97693" y="17469"/>
                    </a:cubicBezTo>
                    <a:cubicBezTo>
                      <a:pt x="98021" y="16759"/>
                      <a:pt x="98470" y="16196"/>
                      <a:pt x="99335" y="16062"/>
                    </a:cubicBezTo>
                    <a:close/>
                    <a:moveTo>
                      <a:pt x="84587" y="32016"/>
                    </a:moveTo>
                    <a:cubicBezTo>
                      <a:pt x="84781" y="32016"/>
                      <a:pt x="84862" y="32183"/>
                      <a:pt x="84976" y="32297"/>
                    </a:cubicBezTo>
                    <a:cubicBezTo>
                      <a:pt x="85344" y="32656"/>
                      <a:pt x="85748" y="32827"/>
                      <a:pt x="86210" y="32827"/>
                    </a:cubicBezTo>
                    <a:cubicBezTo>
                      <a:pt x="86378" y="32827"/>
                      <a:pt x="86553" y="32804"/>
                      <a:pt x="86738" y="32759"/>
                    </a:cubicBezTo>
                    <a:cubicBezTo>
                      <a:pt x="87013" y="32693"/>
                      <a:pt x="87230" y="32655"/>
                      <a:pt x="87403" y="32655"/>
                    </a:cubicBezTo>
                    <a:cubicBezTo>
                      <a:pt x="87876" y="32655"/>
                      <a:pt x="88022" y="32938"/>
                      <a:pt x="88125" y="33698"/>
                    </a:cubicBezTo>
                    <a:cubicBezTo>
                      <a:pt x="88172" y="34073"/>
                      <a:pt x="88346" y="34160"/>
                      <a:pt x="88661" y="34173"/>
                    </a:cubicBezTo>
                    <a:cubicBezTo>
                      <a:pt x="89317" y="34213"/>
                      <a:pt x="89974" y="34254"/>
                      <a:pt x="90637" y="34301"/>
                    </a:cubicBezTo>
                    <a:cubicBezTo>
                      <a:pt x="90443" y="35540"/>
                      <a:pt x="90490" y="35688"/>
                      <a:pt x="91254" y="36264"/>
                    </a:cubicBezTo>
                    <a:cubicBezTo>
                      <a:pt x="91529" y="35949"/>
                      <a:pt x="91669" y="35493"/>
                      <a:pt x="92105" y="35312"/>
                    </a:cubicBezTo>
                    <a:cubicBezTo>
                      <a:pt x="92493" y="35145"/>
                      <a:pt x="92909" y="35105"/>
                      <a:pt x="93318" y="35024"/>
                    </a:cubicBezTo>
                    <a:cubicBezTo>
                      <a:pt x="93867" y="34910"/>
                      <a:pt x="94350" y="34723"/>
                      <a:pt x="94396" y="34053"/>
                    </a:cubicBezTo>
                    <a:cubicBezTo>
                      <a:pt x="94403" y="33972"/>
                      <a:pt x="94430" y="33892"/>
                      <a:pt x="94530" y="33872"/>
                    </a:cubicBezTo>
                    <a:cubicBezTo>
                      <a:pt x="94550" y="33868"/>
                      <a:pt x="94569" y="33866"/>
                      <a:pt x="94588" y="33866"/>
                    </a:cubicBezTo>
                    <a:cubicBezTo>
                      <a:pt x="94695" y="33866"/>
                      <a:pt x="94793" y="33926"/>
                      <a:pt x="94798" y="34006"/>
                    </a:cubicBezTo>
                    <a:cubicBezTo>
                      <a:pt x="94839" y="34428"/>
                      <a:pt x="95227" y="34562"/>
                      <a:pt x="95509" y="34843"/>
                    </a:cubicBezTo>
                    <a:cubicBezTo>
                      <a:pt x="95254" y="35071"/>
                      <a:pt x="94906" y="35105"/>
                      <a:pt x="94752" y="35373"/>
                    </a:cubicBezTo>
                    <a:cubicBezTo>
                      <a:pt x="94604" y="35641"/>
                      <a:pt x="94450" y="35909"/>
                      <a:pt x="94316" y="36183"/>
                    </a:cubicBezTo>
                    <a:cubicBezTo>
                      <a:pt x="94001" y="36813"/>
                      <a:pt x="93592" y="37289"/>
                      <a:pt x="92829" y="37376"/>
                    </a:cubicBezTo>
                    <a:cubicBezTo>
                      <a:pt x="92406" y="37416"/>
                      <a:pt x="92145" y="37664"/>
                      <a:pt x="91991" y="38086"/>
                    </a:cubicBezTo>
                    <a:cubicBezTo>
                      <a:pt x="91854" y="38449"/>
                      <a:pt x="91731" y="38602"/>
                      <a:pt x="91519" y="38602"/>
                    </a:cubicBezTo>
                    <a:cubicBezTo>
                      <a:pt x="91410" y="38602"/>
                      <a:pt x="91277" y="38561"/>
                      <a:pt x="91107" y="38488"/>
                    </a:cubicBezTo>
                    <a:cubicBezTo>
                      <a:pt x="90826" y="38365"/>
                      <a:pt x="90557" y="38329"/>
                      <a:pt x="90277" y="38329"/>
                    </a:cubicBezTo>
                    <a:cubicBezTo>
                      <a:pt x="90175" y="38329"/>
                      <a:pt x="90072" y="38334"/>
                      <a:pt x="89967" y="38341"/>
                    </a:cubicBezTo>
                    <a:cubicBezTo>
                      <a:pt x="89868" y="38347"/>
                      <a:pt x="89777" y="38350"/>
                      <a:pt x="89692" y="38350"/>
                    </a:cubicBezTo>
                    <a:cubicBezTo>
                      <a:pt x="88996" y="38350"/>
                      <a:pt x="88772" y="38132"/>
                      <a:pt x="88473" y="37349"/>
                    </a:cubicBezTo>
                    <a:cubicBezTo>
                      <a:pt x="88359" y="37068"/>
                      <a:pt x="88272" y="36760"/>
                      <a:pt x="88111" y="36512"/>
                    </a:cubicBezTo>
                    <a:cubicBezTo>
                      <a:pt x="87953" y="36273"/>
                      <a:pt x="87783" y="36158"/>
                      <a:pt x="87602" y="36158"/>
                    </a:cubicBezTo>
                    <a:cubicBezTo>
                      <a:pt x="87437" y="36158"/>
                      <a:pt x="87265" y="36253"/>
                      <a:pt x="87086" y="36438"/>
                    </a:cubicBezTo>
                    <a:cubicBezTo>
                      <a:pt x="87026" y="36498"/>
                      <a:pt x="86979" y="36572"/>
                      <a:pt x="86932" y="36639"/>
                    </a:cubicBezTo>
                    <a:cubicBezTo>
                      <a:pt x="86540" y="37119"/>
                      <a:pt x="86245" y="37351"/>
                      <a:pt x="85894" y="37351"/>
                    </a:cubicBezTo>
                    <a:cubicBezTo>
                      <a:pt x="85633" y="37351"/>
                      <a:pt x="85341" y="37223"/>
                      <a:pt x="84956" y="36974"/>
                    </a:cubicBezTo>
                    <a:cubicBezTo>
                      <a:pt x="84838" y="36896"/>
                      <a:pt x="84745" y="36853"/>
                      <a:pt x="84659" y="36853"/>
                    </a:cubicBezTo>
                    <a:cubicBezTo>
                      <a:pt x="84570" y="36853"/>
                      <a:pt x="84489" y="36901"/>
                      <a:pt x="84399" y="37008"/>
                    </a:cubicBezTo>
                    <a:cubicBezTo>
                      <a:pt x="84326" y="37095"/>
                      <a:pt x="84245" y="37175"/>
                      <a:pt x="84158" y="37242"/>
                    </a:cubicBezTo>
                    <a:cubicBezTo>
                      <a:pt x="83937" y="37421"/>
                      <a:pt x="83806" y="37516"/>
                      <a:pt x="83699" y="37516"/>
                    </a:cubicBezTo>
                    <a:cubicBezTo>
                      <a:pt x="83568" y="37516"/>
                      <a:pt x="83471" y="37376"/>
                      <a:pt x="83287" y="37075"/>
                    </a:cubicBezTo>
                    <a:cubicBezTo>
                      <a:pt x="83099" y="36763"/>
                      <a:pt x="82835" y="36594"/>
                      <a:pt x="82545" y="36594"/>
                    </a:cubicBezTo>
                    <a:cubicBezTo>
                      <a:pt x="82442" y="36594"/>
                      <a:pt x="82336" y="36615"/>
                      <a:pt x="82228" y="36659"/>
                    </a:cubicBezTo>
                    <a:cubicBezTo>
                      <a:pt x="81847" y="36807"/>
                      <a:pt x="81699" y="37155"/>
                      <a:pt x="81773" y="37624"/>
                    </a:cubicBezTo>
                    <a:cubicBezTo>
                      <a:pt x="81813" y="37872"/>
                      <a:pt x="82235" y="38167"/>
                      <a:pt x="81719" y="38374"/>
                    </a:cubicBezTo>
                    <a:cubicBezTo>
                      <a:pt x="81610" y="38416"/>
                      <a:pt x="81497" y="38436"/>
                      <a:pt x="81384" y="38436"/>
                    </a:cubicBezTo>
                    <a:cubicBezTo>
                      <a:pt x="81083" y="38436"/>
                      <a:pt x="80789" y="38291"/>
                      <a:pt x="80614" y="38033"/>
                    </a:cubicBezTo>
                    <a:cubicBezTo>
                      <a:pt x="80533" y="37885"/>
                      <a:pt x="80473" y="37731"/>
                      <a:pt x="80433" y="37570"/>
                    </a:cubicBezTo>
                    <a:cubicBezTo>
                      <a:pt x="80255" y="37006"/>
                      <a:pt x="80147" y="36785"/>
                      <a:pt x="79863" y="36785"/>
                    </a:cubicBezTo>
                    <a:cubicBezTo>
                      <a:pt x="79709" y="36785"/>
                      <a:pt x="79504" y="36850"/>
                      <a:pt x="79207" y="36961"/>
                    </a:cubicBezTo>
                    <a:cubicBezTo>
                      <a:pt x="79199" y="36963"/>
                      <a:pt x="79191" y="36964"/>
                      <a:pt x="79183" y="36964"/>
                    </a:cubicBezTo>
                    <a:cubicBezTo>
                      <a:pt x="79140" y="36964"/>
                      <a:pt x="79087" y="36937"/>
                      <a:pt x="79019" y="36920"/>
                    </a:cubicBezTo>
                    <a:cubicBezTo>
                      <a:pt x="79267" y="36123"/>
                      <a:pt x="79789" y="35574"/>
                      <a:pt x="80527" y="35239"/>
                    </a:cubicBezTo>
                    <a:cubicBezTo>
                      <a:pt x="81063" y="34991"/>
                      <a:pt x="81518" y="34763"/>
                      <a:pt x="81478" y="34046"/>
                    </a:cubicBezTo>
                    <a:cubicBezTo>
                      <a:pt x="81461" y="33754"/>
                      <a:pt x="81670" y="33622"/>
                      <a:pt x="81919" y="33622"/>
                    </a:cubicBezTo>
                    <a:cubicBezTo>
                      <a:pt x="81967" y="33622"/>
                      <a:pt x="82017" y="33627"/>
                      <a:pt x="82068" y="33637"/>
                    </a:cubicBezTo>
                    <a:cubicBezTo>
                      <a:pt x="82275" y="33671"/>
                      <a:pt x="82476" y="33805"/>
                      <a:pt x="82677" y="33899"/>
                    </a:cubicBezTo>
                    <a:cubicBezTo>
                      <a:pt x="82889" y="33995"/>
                      <a:pt x="83072" y="34046"/>
                      <a:pt x="83233" y="34046"/>
                    </a:cubicBezTo>
                    <a:cubicBezTo>
                      <a:pt x="83542" y="34046"/>
                      <a:pt x="83770" y="33859"/>
                      <a:pt x="83964" y="33450"/>
                    </a:cubicBezTo>
                    <a:cubicBezTo>
                      <a:pt x="84131" y="33101"/>
                      <a:pt x="84225" y="32719"/>
                      <a:pt x="84352" y="32351"/>
                    </a:cubicBezTo>
                    <a:cubicBezTo>
                      <a:pt x="84386" y="32210"/>
                      <a:pt x="84466" y="32096"/>
                      <a:pt x="84587" y="32016"/>
                    </a:cubicBezTo>
                    <a:close/>
                    <a:moveTo>
                      <a:pt x="68613" y="47919"/>
                    </a:moveTo>
                    <a:cubicBezTo>
                      <a:pt x="68641" y="47919"/>
                      <a:pt x="68670" y="47920"/>
                      <a:pt x="68700" y="47923"/>
                    </a:cubicBezTo>
                    <a:cubicBezTo>
                      <a:pt x="69136" y="47963"/>
                      <a:pt x="69538" y="48164"/>
                      <a:pt x="69772" y="48506"/>
                    </a:cubicBezTo>
                    <a:cubicBezTo>
                      <a:pt x="69933" y="48747"/>
                      <a:pt x="70174" y="48928"/>
                      <a:pt x="70456" y="49008"/>
                    </a:cubicBezTo>
                    <a:cubicBezTo>
                      <a:pt x="71146" y="49243"/>
                      <a:pt x="71608" y="49712"/>
                      <a:pt x="71602" y="50482"/>
                    </a:cubicBezTo>
                    <a:cubicBezTo>
                      <a:pt x="71602" y="50837"/>
                      <a:pt x="71776" y="50978"/>
                      <a:pt x="72064" y="51065"/>
                    </a:cubicBezTo>
                    <a:cubicBezTo>
                      <a:pt x="72755" y="51280"/>
                      <a:pt x="73451" y="51412"/>
                      <a:pt x="74165" y="51412"/>
                    </a:cubicBezTo>
                    <a:cubicBezTo>
                      <a:pt x="74343" y="51412"/>
                      <a:pt x="74523" y="51404"/>
                      <a:pt x="74704" y="51387"/>
                    </a:cubicBezTo>
                    <a:cubicBezTo>
                      <a:pt x="74832" y="51372"/>
                      <a:pt x="74975" y="51312"/>
                      <a:pt x="75102" y="51312"/>
                    </a:cubicBezTo>
                    <a:cubicBezTo>
                      <a:pt x="75208" y="51312"/>
                      <a:pt x="75303" y="51354"/>
                      <a:pt x="75367" y="51501"/>
                    </a:cubicBezTo>
                    <a:cubicBezTo>
                      <a:pt x="75508" y="51802"/>
                      <a:pt x="75421" y="52104"/>
                      <a:pt x="75226" y="52365"/>
                    </a:cubicBezTo>
                    <a:cubicBezTo>
                      <a:pt x="75050" y="52594"/>
                      <a:pt x="74821" y="52740"/>
                      <a:pt x="74529" y="52740"/>
                    </a:cubicBezTo>
                    <a:cubicBezTo>
                      <a:pt x="74523" y="52740"/>
                      <a:pt x="74516" y="52740"/>
                      <a:pt x="74510" y="52740"/>
                    </a:cubicBezTo>
                    <a:cubicBezTo>
                      <a:pt x="74493" y="52740"/>
                      <a:pt x="74476" y="52739"/>
                      <a:pt x="74460" y="52739"/>
                    </a:cubicBezTo>
                    <a:cubicBezTo>
                      <a:pt x="74013" y="52739"/>
                      <a:pt x="73906" y="53010"/>
                      <a:pt x="73900" y="53424"/>
                    </a:cubicBezTo>
                    <a:cubicBezTo>
                      <a:pt x="73886" y="53993"/>
                      <a:pt x="74034" y="54523"/>
                      <a:pt x="74255" y="55106"/>
                    </a:cubicBezTo>
                    <a:cubicBezTo>
                      <a:pt x="73297" y="55286"/>
                      <a:pt x="73062" y="55608"/>
                      <a:pt x="73156" y="56506"/>
                    </a:cubicBezTo>
                    <a:cubicBezTo>
                      <a:pt x="73243" y="57444"/>
                      <a:pt x="73451" y="58375"/>
                      <a:pt x="73437" y="59333"/>
                    </a:cubicBezTo>
                    <a:cubicBezTo>
                      <a:pt x="73431" y="59729"/>
                      <a:pt x="73370" y="60111"/>
                      <a:pt x="73169" y="60452"/>
                    </a:cubicBezTo>
                    <a:cubicBezTo>
                      <a:pt x="73015" y="60727"/>
                      <a:pt x="72781" y="60935"/>
                      <a:pt x="72493" y="61056"/>
                    </a:cubicBezTo>
                    <a:cubicBezTo>
                      <a:pt x="72361" y="61106"/>
                      <a:pt x="72246" y="61132"/>
                      <a:pt x="72143" y="61132"/>
                    </a:cubicBezTo>
                    <a:cubicBezTo>
                      <a:pt x="71915" y="61132"/>
                      <a:pt x="71745" y="61004"/>
                      <a:pt x="71588" y="60727"/>
                    </a:cubicBezTo>
                    <a:cubicBezTo>
                      <a:pt x="71287" y="60211"/>
                      <a:pt x="71200" y="59602"/>
                      <a:pt x="71360" y="59032"/>
                    </a:cubicBezTo>
                    <a:cubicBezTo>
                      <a:pt x="71508" y="58489"/>
                      <a:pt x="71648" y="57953"/>
                      <a:pt x="71816" y="57424"/>
                    </a:cubicBezTo>
                    <a:cubicBezTo>
                      <a:pt x="72104" y="56513"/>
                      <a:pt x="71849" y="55776"/>
                      <a:pt x="71126" y="55186"/>
                    </a:cubicBezTo>
                    <a:cubicBezTo>
                      <a:pt x="70992" y="55085"/>
                      <a:pt x="70851" y="54992"/>
                      <a:pt x="70724" y="54884"/>
                    </a:cubicBezTo>
                    <a:cubicBezTo>
                      <a:pt x="70349" y="54576"/>
                      <a:pt x="70127" y="54221"/>
                      <a:pt x="70375" y="53719"/>
                    </a:cubicBezTo>
                    <a:cubicBezTo>
                      <a:pt x="70630" y="53216"/>
                      <a:pt x="70449" y="52807"/>
                      <a:pt x="70094" y="52432"/>
                    </a:cubicBezTo>
                    <a:cubicBezTo>
                      <a:pt x="69457" y="51769"/>
                      <a:pt x="68821" y="51099"/>
                      <a:pt x="68198" y="50422"/>
                    </a:cubicBezTo>
                    <a:cubicBezTo>
                      <a:pt x="68084" y="50301"/>
                      <a:pt x="67816" y="50120"/>
                      <a:pt x="68131" y="49980"/>
                    </a:cubicBezTo>
                    <a:cubicBezTo>
                      <a:pt x="68493" y="49819"/>
                      <a:pt x="68379" y="49604"/>
                      <a:pt x="68278" y="49377"/>
                    </a:cubicBezTo>
                    <a:cubicBezTo>
                      <a:pt x="68191" y="49169"/>
                      <a:pt x="68064" y="48981"/>
                      <a:pt x="67997" y="48767"/>
                    </a:cubicBezTo>
                    <a:cubicBezTo>
                      <a:pt x="67851" y="48286"/>
                      <a:pt x="68130" y="47919"/>
                      <a:pt x="68613" y="47919"/>
                    </a:cubicBezTo>
                    <a:close/>
                    <a:moveTo>
                      <a:pt x="80131" y="99662"/>
                    </a:moveTo>
                    <a:cubicBezTo>
                      <a:pt x="80131" y="99669"/>
                      <a:pt x="80131" y="99676"/>
                      <a:pt x="80131" y="99684"/>
                    </a:cubicBezTo>
                    <a:lnTo>
                      <a:pt x="80138" y="99664"/>
                    </a:lnTo>
                    <a:cubicBezTo>
                      <a:pt x="80136" y="99663"/>
                      <a:pt x="80133" y="99662"/>
                      <a:pt x="80131" y="99662"/>
                    </a:cubicBezTo>
                    <a:close/>
                    <a:moveTo>
                      <a:pt x="79464" y="99830"/>
                    </a:moveTo>
                    <a:cubicBezTo>
                      <a:pt x="79463" y="99833"/>
                      <a:pt x="79462" y="99835"/>
                      <a:pt x="79461" y="99838"/>
                    </a:cubicBezTo>
                    <a:lnTo>
                      <a:pt x="79468" y="99831"/>
                    </a:lnTo>
                    <a:cubicBezTo>
                      <a:pt x="79467" y="99831"/>
                      <a:pt x="79466" y="99831"/>
                      <a:pt x="79464" y="99830"/>
                    </a:cubicBezTo>
                    <a:close/>
                    <a:moveTo>
                      <a:pt x="78796" y="99994"/>
                    </a:moveTo>
                    <a:cubicBezTo>
                      <a:pt x="78794" y="99998"/>
                      <a:pt x="78793" y="100002"/>
                      <a:pt x="78791" y="100005"/>
                    </a:cubicBezTo>
                    <a:lnTo>
                      <a:pt x="78811" y="99999"/>
                    </a:lnTo>
                    <a:cubicBezTo>
                      <a:pt x="78806" y="99997"/>
                      <a:pt x="78801" y="99996"/>
                      <a:pt x="78796" y="99994"/>
                    </a:cubicBezTo>
                    <a:close/>
                    <a:moveTo>
                      <a:pt x="114806" y="1"/>
                    </a:moveTo>
                    <a:cubicBezTo>
                      <a:pt x="113747" y="276"/>
                      <a:pt x="112823" y="805"/>
                      <a:pt x="111965" y="1462"/>
                    </a:cubicBezTo>
                    <a:cubicBezTo>
                      <a:pt x="111885" y="1515"/>
                      <a:pt x="111851" y="1643"/>
                      <a:pt x="111797" y="1736"/>
                    </a:cubicBezTo>
                    <a:cubicBezTo>
                      <a:pt x="112065" y="2125"/>
                      <a:pt x="112474" y="2185"/>
                      <a:pt x="112903" y="2212"/>
                    </a:cubicBezTo>
                    <a:cubicBezTo>
                      <a:pt x="113231" y="2239"/>
                      <a:pt x="113573" y="2199"/>
                      <a:pt x="113915" y="2453"/>
                    </a:cubicBezTo>
                    <a:cubicBezTo>
                      <a:pt x="113238" y="3572"/>
                      <a:pt x="113868" y="4303"/>
                      <a:pt x="114719" y="4953"/>
                    </a:cubicBezTo>
                    <a:cubicBezTo>
                      <a:pt x="115382" y="5455"/>
                      <a:pt x="115858" y="6045"/>
                      <a:pt x="116045" y="6902"/>
                    </a:cubicBezTo>
                    <a:cubicBezTo>
                      <a:pt x="116271" y="7933"/>
                      <a:pt x="116972" y="8478"/>
                      <a:pt x="117940" y="8478"/>
                    </a:cubicBezTo>
                    <a:cubicBezTo>
                      <a:pt x="118093" y="8478"/>
                      <a:pt x="118252" y="8464"/>
                      <a:pt x="118417" y="8437"/>
                    </a:cubicBezTo>
                    <a:cubicBezTo>
                      <a:pt x="118493" y="8426"/>
                      <a:pt x="118561" y="8418"/>
                      <a:pt x="118621" y="8418"/>
                    </a:cubicBezTo>
                    <a:cubicBezTo>
                      <a:pt x="118810" y="8418"/>
                      <a:pt x="118918" y="8492"/>
                      <a:pt x="118933" y="8752"/>
                    </a:cubicBezTo>
                    <a:cubicBezTo>
                      <a:pt x="118987" y="9516"/>
                      <a:pt x="119201" y="10233"/>
                      <a:pt x="119456" y="10943"/>
                    </a:cubicBezTo>
                    <a:cubicBezTo>
                      <a:pt x="119483" y="11017"/>
                      <a:pt x="119443" y="11097"/>
                      <a:pt x="119416" y="11264"/>
                    </a:cubicBezTo>
                    <a:cubicBezTo>
                      <a:pt x="119054" y="10849"/>
                      <a:pt x="118618" y="10708"/>
                      <a:pt x="118136" y="10648"/>
                    </a:cubicBezTo>
                    <a:cubicBezTo>
                      <a:pt x="117734" y="10614"/>
                      <a:pt x="117392" y="10353"/>
                      <a:pt x="117245" y="9978"/>
                    </a:cubicBezTo>
                    <a:cubicBezTo>
                      <a:pt x="117030" y="9462"/>
                      <a:pt x="116635" y="9120"/>
                      <a:pt x="116153" y="8872"/>
                    </a:cubicBezTo>
                    <a:cubicBezTo>
                      <a:pt x="115563" y="8557"/>
                      <a:pt x="115114" y="8135"/>
                      <a:pt x="114980" y="7432"/>
                    </a:cubicBezTo>
                    <a:cubicBezTo>
                      <a:pt x="114900" y="7010"/>
                      <a:pt x="114598" y="6768"/>
                      <a:pt x="114210" y="6621"/>
                    </a:cubicBezTo>
                    <a:cubicBezTo>
                      <a:pt x="113921" y="6514"/>
                      <a:pt x="113627" y="6420"/>
                      <a:pt x="113345" y="6306"/>
                    </a:cubicBezTo>
                    <a:cubicBezTo>
                      <a:pt x="112903" y="6125"/>
                      <a:pt x="112561" y="5830"/>
                      <a:pt x="112521" y="5335"/>
                    </a:cubicBezTo>
                    <a:cubicBezTo>
                      <a:pt x="112467" y="4604"/>
                      <a:pt x="112052" y="4169"/>
                      <a:pt x="111462" y="3840"/>
                    </a:cubicBezTo>
                    <a:cubicBezTo>
                      <a:pt x="111054" y="3613"/>
                      <a:pt x="110678" y="3311"/>
                      <a:pt x="110230" y="3157"/>
                    </a:cubicBezTo>
                    <a:cubicBezTo>
                      <a:pt x="109720" y="3438"/>
                      <a:pt x="109251" y="3767"/>
                      <a:pt x="108943" y="4276"/>
                    </a:cubicBezTo>
                    <a:lnTo>
                      <a:pt x="110216" y="4705"/>
                    </a:lnTo>
                    <a:cubicBezTo>
                      <a:pt x="110900" y="4933"/>
                      <a:pt x="111369" y="5361"/>
                      <a:pt x="111516" y="6098"/>
                    </a:cubicBezTo>
                    <a:cubicBezTo>
                      <a:pt x="111543" y="6232"/>
                      <a:pt x="111590" y="6366"/>
                      <a:pt x="111623" y="6500"/>
                    </a:cubicBezTo>
                    <a:cubicBezTo>
                      <a:pt x="111744" y="6943"/>
                      <a:pt x="111985" y="7237"/>
                      <a:pt x="112488" y="7271"/>
                    </a:cubicBezTo>
                    <a:cubicBezTo>
                      <a:pt x="112910" y="7298"/>
                      <a:pt x="113225" y="7485"/>
                      <a:pt x="113339" y="7941"/>
                    </a:cubicBezTo>
                    <a:cubicBezTo>
                      <a:pt x="113419" y="8256"/>
                      <a:pt x="113640" y="8470"/>
                      <a:pt x="113942" y="8598"/>
                    </a:cubicBezTo>
                    <a:cubicBezTo>
                      <a:pt x="114498" y="8832"/>
                      <a:pt x="114826" y="9261"/>
                      <a:pt x="114940" y="9844"/>
                    </a:cubicBezTo>
                    <a:cubicBezTo>
                      <a:pt x="115067" y="10514"/>
                      <a:pt x="115483" y="10836"/>
                      <a:pt x="116139" y="10943"/>
                    </a:cubicBezTo>
                    <a:cubicBezTo>
                      <a:pt x="116468" y="10996"/>
                      <a:pt x="116789" y="11084"/>
                      <a:pt x="117097" y="11218"/>
                    </a:cubicBezTo>
                    <a:cubicBezTo>
                      <a:pt x="117969" y="11593"/>
                      <a:pt x="118417" y="12290"/>
                      <a:pt x="118538" y="13221"/>
                    </a:cubicBezTo>
                    <a:cubicBezTo>
                      <a:pt x="118568" y="13459"/>
                      <a:pt x="118488" y="13582"/>
                      <a:pt x="118329" y="13582"/>
                    </a:cubicBezTo>
                    <a:cubicBezTo>
                      <a:pt x="118277" y="13582"/>
                      <a:pt x="118217" y="13569"/>
                      <a:pt x="118149" y="13543"/>
                    </a:cubicBezTo>
                    <a:cubicBezTo>
                      <a:pt x="117258" y="13214"/>
                      <a:pt x="116327" y="13007"/>
                      <a:pt x="115382" y="12926"/>
                    </a:cubicBezTo>
                    <a:cubicBezTo>
                      <a:pt x="114940" y="12879"/>
                      <a:pt x="114672" y="12591"/>
                      <a:pt x="114585" y="12176"/>
                    </a:cubicBezTo>
                    <a:cubicBezTo>
                      <a:pt x="114457" y="11499"/>
                      <a:pt x="114035" y="11184"/>
                      <a:pt x="113399" y="11063"/>
                    </a:cubicBezTo>
                    <a:cubicBezTo>
                      <a:pt x="112715" y="10929"/>
                      <a:pt x="112313" y="10494"/>
                      <a:pt x="112186" y="9837"/>
                    </a:cubicBezTo>
                    <a:cubicBezTo>
                      <a:pt x="112025" y="9026"/>
                      <a:pt x="111596" y="8604"/>
                      <a:pt x="110752" y="8450"/>
                    </a:cubicBezTo>
                    <a:cubicBezTo>
                      <a:pt x="109613" y="8243"/>
                      <a:pt x="108809" y="7526"/>
                      <a:pt x="108347" y="6447"/>
                    </a:cubicBezTo>
                    <a:cubicBezTo>
                      <a:pt x="108213" y="6132"/>
                      <a:pt x="108159" y="5730"/>
                      <a:pt x="107703" y="5663"/>
                    </a:cubicBezTo>
                    <a:cubicBezTo>
                      <a:pt x="107248" y="5804"/>
                      <a:pt x="106899" y="6045"/>
                      <a:pt x="106826" y="6554"/>
                    </a:cubicBezTo>
                    <a:cubicBezTo>
                      <a:pt x="107697" y="6681"/>
                      <a:pt x="107797" y="6768"/>
                      <a:pt x="107945" y="7613"/>
                    </a:cubicBezTo>
                    <a:cubicBezTo>
                      <a:pt x="108045" y="8222"/>
                      <a:pt x="108179" y="8819"/>
                      <a:pt x="108682" y="9248"/>
                    </a:cubicBezTo>
                    <a:cubicBezTo>
                      <a:pt x="108997" y="9522"/>
                      <a:pt x="109385" y="9703"/>
                      <a:pt x="109801" y="9770"/>
                    </a:cubicBezTo>
                    <a:cubicBezTo>
                      <a:pt x="110431" y="9877"/>
                      <a:pt x="110424" y="9884"/>
                      <a:pt x="110424" y="10547"/>
                    </a:cubicBezTo>
                    <a:lnTo>
                      <a:pt x="110424" y="10963"/>
                    </a:lnTo>
                    <a:cubicBezTo>
                      <a:pt x="110424" y="11620"/>
                      <a:pt x="110739" y="12229"/>
                      <a:pt x="111275" y="12611"/>
                    </a:cubicBezTo>
                    <a:cubicBezTo>
                      <a:pt x="111563" y="12819"/>
                      <a:pt x="111844" y="13040"/>
                      <a:pt x="112112" y="13281"/>
                    </a:cubicBezTo>
                    <a:cubicBezTo>
                      <a:pt x="112488" y="13650"/>
                      <a:pt x="112488" y="13737"/>
                      <a:pt x="112374" y="14414"/>
                    </a:cubicBezTo>
                    <a:cubicBezTo>
                      <a:pt x="112370" y="14414"/>
                      <a:pt x="112366" y="14414"/>
                      <a:pt x="112362" y="14414"/>
                    </a:cubicBezTo>
                    <a:cubicBezTo>
                      <a:pt x="112185" y="14414"/>
                      <a:pt x="112037" y="14189"/>
                      <a:pt x="111859" y="14189"/>
                    </a:cubicBezTo>
                    <a:cubicBezTo>
                      <a:pt x="111794" y="14189"/>
                      <a:pt x="111726" y="14219"/>
                      <a:pt x="111650" y="14300"/>
                    </a:cubicBezTo>
                    <a:cubicBezTo>
                      <a:pt x="111429" y="14528"/>
                      <a:pt x="111429" y="14802"/>
                      <a:pt x="111543" y="15077"/>
                    </a:cubicBezTo>
                    <a:cubicBezTo>
                      <a:pt x="111952" y="16055"/>
                      <a:pt x="111791" y="16973"/>
                      <a:pt x="111342" y="17898"/>
                    </a:cubicBezTo>
                    <a:cubicBezTo>
                      <a:pt x="111034" y="18541"/>
                      <a:pt x="110933" y="19218"/>
                      <a:pt x="111221" y="19921"/>
                    </a:cubicBezTo>
                    <a:cubicBezTo>
                      <a:pt x="111355" y="20250"/>
                      <a:pt x="111328" y="20605"/>
                      <a:pt x="111060" y="20853"/>
                    </a:cubicBezTo>
                    <a:cubicBezTo>
                      <a:pt x="110404" y="21469"/>
                      <a:pt x="109988" y="22186"/>
                      <a:pt x="109995" y="23124"/>
                    </a:cubicBezTo>
                    <a:cubicBezTo>
                      <a:pt x="109754" y="22655"/>
                      <a:pt x="109747" y="22521"/>
                      <a:pt x="109854" y="22052"/>
                    </a:cubicBezTo>
                    <a:cubicBezTo>
                      <a:pt x="110035" y="21315"/>
                      <a:pt x="110035" y="21315"/>
                      <a:pt x="109291" y="21047"/>
                    </a:cubicBezTo>
                    <a:cubicBezTo>
                      <a:pt x="109211" y="21020"/>
                      <a:pt x="109144" y="20987"/>
                      <a:pt x="109057" y="20967"/>
                    </a:cubicBezTo>
                    <a:cubicBezTo>
                      <a:pt x="108769" y="20880"/>
                      <a:pt x="108749" y="20712"/>
                      <a:pt x="108889" y="20464"/>
                    </a:cubicBezTo>
                    <a:cubicBezTo>
                      <a:pt x="109486" y="19426"/>
                      <a:pt x="109526" y="18347"/>
                      <a:pt x="109077" y="17248"/>
                    </a:cubicBezTo>
                    <a:cubicBezTo>
                      <a:pt x="108997" y="17054"/>
                      <a:pt x="109070" y="16987"/>
                      <a:pt x="109218" y="16853"/>
                    </a:cubicBezTo>
                    <a:cubicBezTo>
                      <a:pt x="109626" y="16497"/>
                      <a:pt x="109633" y="16296"/>
                      <a:pt x="109338" y="15868"/>
                    </a:cubicBezTo>
                    <a:cubicBezTo>
                      <a:pt x="109238" y="15734"/>
                      <a:pt x="109131" y="15606"/>
                      <a:pt x="109010" y="15486"/>
                    </a:cubicBezTo>
                    <a:cubicBezTo>
                      <a:pt x="108534" y="14943"/>
                      <a:pt x="108427" y="14340"/>
                      <a:pt x="108816" y="13717"/>
                    </a:cubicBezTo>
                    <a:cubicBezTo>
                      <a:pt x="109003" y="13429"/>
                      <a:pt x="108970" y="13228"/>
                      <a:pt x="108782" y="12973"/>
                    </a:cubicBezTo>
                    <a:cubicBezTo>
                      <a:pt x="108213" y="12209"/>
                      <a:pt x="107864" y="11305"/>
                      <a:pt x="107784" y="10353"/>
                    </a:cubicBezTo>
                    <a:cubicBezTo>
                      <a:pt x="107757" y="10065"/>
                      <a:pt x="107643" y="9918"/>
                      <a:pt x="107348" y="9844"/>
                    </a:cubicBezTo>
                    <a:cubicBezTo>
                      <a:pt x="106806" y="9710"/>
                      <a:pt x="106491" y="9328"/>
                      <a:pt x="106450" y="8772"/>
                    </a:cubicBezTo>
                    <a:cubicBezTo>
                      <a:pt x="106397" y="8142"/>
                      <a:pt x="106008" y="7921"/>
                      <a:pt x="105452" y="7861"/>
                    </a:cubicBezTo>
                    <a:cubicBezTo>
                      <a:pt x="104903" y="8122"/>
                      <a:pt x="104487" y="8511"/>
                      <a:pt x="104259" y="9080"/>
                    </a:cubicBezTo>
                    <a:cubicBezTo>
                      <a:pt x="104447" y="9717"/>
                      <a:pt x="104849" y="10099"/>
                      <a:pt x="105506" y="10293"/>
                    </a:cubicBezTo>
                    <a:cubicBezTo>
                      <a:pt x="106290" y="10521"/>
                      <a:pt x="106484" y="10909"/>
                      <a:pt x="106102" y="11606"/>
                    </a:cubicBezTo>
                    <a:cubicBezTo>
                      <a:pt x="105606" y="12531"/>
                      <a:pt x="105847" y="13261"/>
                      <a:pt x="106491" y="13978"/>
                    </a:cubicBezTo>
                    <a:cubicBezTo>
                      <a:pt x="106725" y="14239"/>
                      <a:pt x="107027" y="14454"/>
                      <a:pt x="106705" y="14896"/>
                    </a:cubicBezTo>
                    <a:cubicBezTo>
                      <a:pt x="106584" y="15057"/>
                      <a:pt x="106806" y="15358"/>
                      <a:pt x="106913" y="15586"/>
                    </a:cubicBezTo>
                    <a:cubicBezTo>
                      <a:pt x="107188" y="16176"/>
                      <a:pt x="107422" y="16772"/>
                      <a:pt x="107114" y="17429"/>
                    </a:cubicBezTo>
                    <a:cubicBezTo>
                      <a:pt x="107033" y="17583"/>
                      <a:pt x="107067" y="17771"/>
                      <a:pt x="107201" y="17891"/>
                    </a:cubicBezTo>
                    <a:cubicBezTo>
                      <a:pt x="107737" y="18441"/>
                      <a:pt x="107670" y="19111"/>
                      <a:pt x="107569" y="19781"/>
                    </a:cubicBezTo>
                    <a:cubicBezTo>
                      <a:pt x="107476" y="20384"/>
                      <a:pt x="107181" y="20953"/>
                      <a:pt x="107368" y="21590"/>
                    </a:cubicBezTo>
                    <a:cubicBezTo>
                      <a:pt x="107415" y="21757"/>
                      <a:pt x="107275" y="21831"/>
                      <a:pt x="107121" y="21851"/>
                    </a:cubicBezTo>
                    <a:cubicBezTo>
                      <a:pt x="107111" y="21852"/>
                      <a:pt x="107102" y="21853"/>
                      <a:pt x="107092" y="21853"/>
                    </a:cubicBezTo>
                    <a:cubicBezTo>
                      <a:pt x="107047" y="21853"/>
                      <a:pt x="106999" y="21840"/>
                      <a:pt x="106960" y="21818"/>
                    </a:cubicBezTo>
                    <a:cubicBezTo>
                      <a:pt x="106720" y="21667"/>
                      <a:pt x="106492" y="21593"/>
                      <a:pt x="106277" y="21593"/>
                    </a:cubicBezTo>
                    <a:cubicBezTo>
                      <a:pt x="105957" y="21593"/>
                      <a:pt x="105666" y="21756"/>
                      <a:pt x="105405" y="22072"/>
                    </a:cubicBezTo>
                    <a:cubicBezTo>
                      <a:pt x="105084" y="21757"/>
                      <a:pt x="105124" y="21409"/>
                      <a:pt x="105144" y="21081"/>
                    </a:cubicBezTo>
                    <a:cubicBezTo>
                      <a:pt x="105177" y="20511"/>
                      <a:pt x="104983" y="20109"/>
                      <a:pt x="104440" y="19888"/>
                    </a:cubicBezTo>
                    <a:cubicBezTo>
                      <a:pt x="103422" y="19466"/>
                      <a:pt x="103067" y="18689"/>
                      <a:pt x="103831" y="17509"/>
                    </a:cubicBezTo>
                    <a:cubicBezTo>
                      <a:pt x="103891" y="17415"/>
                      <a:pt x="103951" y="17328"/>
                      <a:pt x="104018" y="17235"/>
                    </a:cubicBezTo>
                    <a:cubicBezTo>
                      <a:pt x="104434" y="16591"/>
                      <a:pt x="104434" y="16585"/>
                      <a:pt x="103965" y="16002"/>
                    </a:cubicBezTo>
                    <a:cubicBezTo>
                      <a:pt x="103529" y="15466"/>
                      <a:pt x="103241" y="14863"/>
                      <a:pt x="103295" y="14159"/>
                    </a:cubicBezTo>
                    <a:cubicBezTo>
                      <a:pt x="103321" y="13744"/>
                      <a:pt x="103147" y="13569"/>
                      <a:pt x="102792" y="13429"/>
                    </a:cubicBezTo>
                    <a:cubicBezTo>
                      <a:pt x="102035" y="13127"/>
                      <a:pt x="101566" y="12584"/>
                      <a:pt x="101552" y="11720"/>
                    </a:cubicBezTo>
                    <a:cubicBezTo>
                      <a:pt x="101432" y="11780"/>
                      <a:pt x="101311" y="11854"/>
                      <a:pt x="101211" y="11941"/>
                    </a:cubicBezTo>
                    <a:cubicBezTo>
                      <a:pt x="99207" y="13938"/>
                      <a:pt x="97204" y="15935"/>
                      <a:pt x="95207" y="17931"/>
                    </a:cubicBezTo>
                    <a:cubicBezTo>
                      <a:pt x="95046" y="18092"/>
                      <a:pt x="94879" y="18246"/>
                      <a:pt x="94892" y="18494"/>
                    </a:cubicBezTo>
                    <a:cubicBezTo>
                      <a:pt x="95073" y="18916"/>
                      <a:pt x="95408" y="19211"/>
                      <a:pt x="95716" y="19526"/>
                    </a:cubicBezTo>
                    <a:cubicBezTo>
                      <a:pt x="95924" y="19754"/>
                      <a:pt x="95951" y="19935"/>
                      <a:pt x="95736" y="20169"/>
                    </a:cubicBezTo>
                    <a:cubicBezTo>
                      <a:pt x="95495" y="20437"/>
                      <a:pt x="95200" y="20665"/>
                      <a:pt x="95053" y="21000"/>
                    </a:cubicBezTo>
                    <a:cubicBezTo>
                      <a:pt x="95254" y="21396"/>
                      <a:pt x="95736" y="21489"/>
                      <a:pt x="95938" y="21858"/>
                    </a:cubicBezTo>
                    <a:cubicBezTo>
                      <a:pt x="95898" y="22025"/>
                      <a:pt x="95801" y="22053"/>
                      <a:pt x="95695" y="22053"/>
                    </a:cubicBezTo>
                    <a:cubicBezTo>
                      <a:pt x="95640" y="22053"/>
                      <a:pt x="95582" y="22045"/>
                      <a:pt x="95529" y="22045"/>
                    </a:cubicBezTo>
                    <a:cubicBezTo>
                      <a:pt x="95520" y="22045"/>
                      <a:pt x="95511" y="22045"/>
                      <a:pt x="95502" y="22045"/>
                    </a:cubicBezTo>
                    <a:cubicBezTo>
                      <a:pt x="95116" y="22045"/>
                      <a:pt x="94745" y="22185"/>
                      <a:pt x="94457" y="22441"/>
                    </a:cubicBezTo>
                    <a:cubicBezTo>
                      <a:pt x="94210" y="22659"/>
                      <a:pt x="93952" y="22758"/>
                      <a:pt x="93656" y="22758"/>
                    </a:cubicBezTo>
                    <a:cubicBezTo>
                      <a:pt x="93542" y="22758"/>
                      <a:pt x="93424" y="22743"/>
                      <a:pt x="93298" y="22716"/>
                    </a:cubicBezTo>
                    <a:cubicBezTo>
                      <a:pt x="93158" y="22683"/>
                      <a:pt x="93043" y="22666"/>
                      <a:pt x="92945" y="22666"/>
                    </a:cubicBezTo>
                    <a:cubicBezTo>
                      <a:pt x="92654" y="22666"/>
                      <a:pt x="92515" y="22822"/>
                      <a:pt x="92319" y="23218"/>
                    </a:cubicBezTo>
                    <a:cubicBezTo>
                      <a:pt x="92179" y="23493"/>
                      <a:pt x="92091" y="23788"/>
                      <a:pt x="91951" y="24062"/>
                    </a:cubicBezTo>
                    <a:cubicBezTo>
                      <a:pt x="91712" y="24529"/>
                      <a:pt x="91525" y="24716"/>
                      <a:pt x="91158" y="24716"/>
                    </a:cubicBezTo>
                    <a:cubicBezTo>
                      <a:pt x="91030" y="24716"/>
                      <a:pt x="90880" y="24694"/>
                      <a:pt x="90698" y="24652"/>
                    </a:cubicBezTo>
                    <a:cubicBezTo>
                      <a:pt x="90628" y="24636"/>
                      <a:pt x="90565" y="24629"/>
                      <a:pt x="90509" y="24629"/>
                    </a:cubicBezTo>
                    <a:cubicBezTo>
                      <a:pt x="90273" y="24629"/>
                      <a:pt x="90144" y="24760"/>
                      <a:pt x="90041" y="24987"/>
                    </a:cubicBezTo>
                    <a:cubicBezTo>
                      <a:pt x="89974" y="25141"/>
                      <a:pt x="89927" y="25302"/>
                      <a:pt x="89854" y="25456"/>
                    </a:cubicBezTo>
                    <a:cubicBezTo>
                      <a:pt x="89615" y="25958"/>
                      <a:pt x="89373" y="26176"/>
                      <a:pt x="88966" y="26176"/>
                    </a:cubicBezTo>
                    <a:cubicBezTo>
                      <a:pt x="88824" y="26176"/>
                      <a:pt x="88662" y="26149"/>
                      <a:pt x="88473" y="26099"/>
                    </a:cubicBezTo>
                    <a:cubicBezTo>
                      <a:pt x="88392" y="26076"/>
                      <a:pt x="88316" y="26058"/>
                      <a:pt x="88246" y="26058"/>
                    </a:cubicBezTo>
                    <a:cubicBezTo>
                      <a:pt x="88137" y="26058"/>
                      <a:pt x="88044" y="26100"/>
                      <a:pt x="87971" y="26227"/>
                    </a:cubicBezTo>
                    <a:cubicBezTo>
                      <a:pt x="87649" y="26769"/>
                      <a:pt x="87120" y="26776"/>
                      <a:pt x="86584" y="26776"/>
                    </a:cubicBezTo>
                    <a:cubicBezTo>
                      <a:pt x="86202" y="26803"/>
                      <a:pt x="86021" y="27118"/>
                      <a:pt x="85786" y="27346"/>
                    </a:cubicBezTo>
                    <a:cubicBezTo>
                      <a:pt x="82228" y="30890"/>
                      <a:pt x="78677" y="34441"/>
                      <a:pt x="75133" y="37993"/>
                    </a:cubicBezTo>
                    <a:cubicBezTo>
                      <a:pt x="74938" y="38187"/>
                      <a:pt x="74684" y="38341"/>
                      <a:pt x="74617" y="38636"/>
                    </a:cubicBezTo>
                    <a:cubicBezTo>
                      <a:pt x="74650" y="38639"/>
                      <a:pt x="74683" y="38641"/>
                      <a:pt x="74716" y="38641"/>
                    </a:cubicBezTo>
                    <a:cubicBezTo>
                      <a:pt x="75086" y="38641"/>
                      <a:pt x="75395" y="38441"/>
                      <a:pt x="75709" y="38281"/>
                    </a:cubicBezTo>
                    <a:cubicBezTo>
                      <a:pt x="75930" y="38169"/>
                      <a:pt x="76056" y="38104"/>
                      <a:pt x="76154" y="38104"/>
                    </a:cubicBezTo>
                    <a:cubicBezTo>
                      <a:pt x="76290" y="38104"/>
                      <a:pt x="76370" y="38231"/>
                      <a:pt x="76573" y="38535"/>
                    </a:cubicBezTo>
                    <a:cubicBezTo>
                      <a:pt x="76727" y="38797"/>
                      <a:pt x="76915" y="39038"/>
                      <a:pt x="77123" y="39266"/>
                    </a:cubicBezTo>
                    <a:cubicBezTo>
                      <a:pt x="77397" y="39540"/>
                      <a:pt x="77619" y="39669"/>
                      <a:pt x="77867" y="39669"/>
                    </a:cubicBezTo>
                    <a:cubicBezTo>
                      <a:pt x="78061" y="39669"/>
                      <a:pt x="78272" y="39590"/>
                      <a:pt x="78536" y="39440"/>
                    </a:cubicBezTo>
                    <a:cubicBezTo>
                      <a:pt x="78845" y="39268"/>
                      <a:pt x="79095" y="39179"/>
                      <a:pt x="79308" y="39179"/>
                    </a:cubicBezTo>
                    <a:cubicBezTo>
                      <a:pt x="79668" y="39179"/>
                      <a:pt x="79920" y="39435"/>
                      <a:pt x="80165" y="39983"/>
                    </a:cubicBezTo>
                    <a:cubicBezTo>
                      <a:pt x="80218" y="40110"/>
                      <a:pt x="80265" y="40244"/>
                      <a:pt x="80312" y="40378"/>
                    </a:cubicBezTo>
                    <a:cubicBezTo>
                      <a:pt x="80553" y="41014"/>
                      <a:pt x="81002" y="41376"/>
                      <a:pt x="81686" y="41430"/>
                    </a:cubicBezTo>
                    <a:cubicBezTo>
                      <a:pt x="81739" y="41434"/>
                      <a:pt x="81791" y="41436"/>
                      <a:pt x="81841" y="41436"/>
                    </a:cubicBezTo>
                    <a:cubicBezTo>
                      <a:pt x="82474" y="41436"/>
                      <a:pt x="82951" y="41130"/>
                      <a:pt x="83274" y="40566"/>
                    </a:cubicBezTo>
                    <a:cubicBezTo>
                      <a:pt x="83421" y="40304"/>
                      <a:pt x="83522" y="40023"/>
                      <a:pt x="83696" y="39634"/>
                    </a:cubicBezTo>
                    <a:cubicBezTo>
                      <a:pt x="84218" y="40137"/>
                      <a:pt x="84694" y="40586"/>
                      <a:pt x="85163" y="41041"/>
                    </a:cubicBezTo>
                    <a:cubicBezTo>
                      <a:pt x="85489" y="41356"/>
                      <a:pt x="85639" y="41503"/>
                      <a:pt x="85814" y="41503"/>
                    </a:cubicBezTo>
                    <a:cubicBezTo>
                      <a:pt x="85966" y="41503"/>
                      <a:pt x="86138" y="41391"/>
                      <a:pt x="86463" y="41182"/>
                    </a:cubicBezTo>
                    <a:cubicBezTo>
                      <a:pt x="86719" y="41015"/>
                      <a:pt x="86981" y="40908"/>
                      <a:pt x="87265" y="40908"/>
                    </a:cubicBezTo>
                    <a:cubicBezTo>
                      <a:pt x="87391" y="40908"/>
                      <a:pt x="87520" y="40929"/>
                      <a:pt x="87656" y="40974"/>
                    </a:cubicBezTo>
                    <a:cubicBezTo>
                      <a:pt x="87772" y="41011"/>
                      <a:pt x="87892" y="41091"/>
                      <a:pt x="88039" y="41091"/>
                    </a:cubicBezTo>
                    <a:cubicBezTo>
                      <a:pt x="88104" y="41091"/>
                      <a:pt x="88174" y="41075"/>
                      <a:pt x="88252" y="41035"/>
                    </a:cubicBezTo>
                    <a:cubicBezTo>
                      <a:pt x="88192" y="40827"/>
                      <a:pt x="87904" y="40606"/>
                      <a:pt x="88192" y="40358"/>
                    </a:cubicBezTo>
                    <a:cubicBezTo>
                      <a:pt x="88374" y="40204"/>
                      <a:pt x="88561" y="40112"/>
                      <a:pt x="88772" y="40112"/>
                    </a:cubicBezTo>
                    <a:cubicBezTo>
                      <a:pt x="88856" y="40112"/>
                      <a:pt x="88943" y="40126"/>
                      <a:pt x="89036" y="40157"/>
                    </a:cubicBezTo>
                    <a:cubicBezTo>
                      <a:pt x="89713" y="40385"/>
                      <a:pt x="90021" y="41021"/>
                      <a:pt x="89746" y="41684"/>
                    </a:cubicBezTo>
                    <a:cubicBezTo>
                      <a:pt x="89646" y="41912"/>
                      <a:pt x="89532" y="42133"/>
                      <a:pt x="89391" y="42348"/>
                    </a:cubicBezTo>
                    <a:cubicBezTo>
                      <a:pt x="89057" y="42845"/>
                      <a:pt x="88699" y="43080"/>
                      <a:pt x="88248" y="43080"/>
                    </a:cubicBezTo>
                    <a:cubicBezTo>
                      <a:pt x="88030" y="43080"/>
                      <a:pt x="87791" y="43024"/>
                      <a:pt x="87522" y="42917"/>
                    </a:cubicBezTo>
                    <a:cubicBezTo>
                      <a:pt x="87017" y="42716"/>
                      <a:pt x="86706" y="42593"/>
                      <a:pt x="86492" y="42593"/>
                    </a:cubicBezTo>
                    <a:cubicBezTo>
                      <a:pt x="86149" y="42593"/>
                      <a:pt x="86054" y="42910"/>
                      <a:pt x="85806" y="43735"/>
                    </a:cubicBezTo>
                    <a:cubicBezTo>
                      <a:pt x="85636" y="44312"/>
                      <a:pt x="85342" y="44618"/>
                      <a:pt x="84998" y="44618"/>
                    </a:cubicBezTo>
                    <a:cubicBezTo>
                      <a:pt x="84747" y="44618"/>
                      <a:pt x="84469" y="44456"/>
                      <a:pt x="84192" y="44117"/>
                    </a:cubicBezTo>
                    <a:cubicBezTo>
                      <a:pt x="83779" y="43615"/>
                      <a:pt x="83355" y="43367"/>
                      <a:pt x="82792" y="43367"/>
                    </a:cubicBezTo>
                    <a:cubicBezTo>
                      <a:pt x="82642" y="43367"/>
                      <a:pt x="82481" y="43385"/>
                      <a:pt x="82309" y="43420"/>
                    </a:cubicBezTo>
                    <a:cubicBezTo>
                      <a:pt x="82180" y="43447"/>
                      <a:pt x="82052" y="43459"/>
                      <a:pt x="81926" y="43459"/>
                    </a:cubicBezTo>
                    <a:cubicBezTo>
                      <a:pt x="81387" y="43459"/>
                      <a:pt x="80873" y="43233"/>
                      <a:pt x="80406" y="42924"/>
                    </a:cubicBezTo>
                    <a:cubicBezTo>
                      <a:pt x="80205" y="42790"/>
                      <a:pt x="80011" y="42623"/>
                      <a:pt x="79769" y="42442"/>
                    </a:cubicBezTo>
                    <a:cubicBezTo>
                      <a:pt x="79454" y="42710"/>
                      <a:pt x="79233" y="43071"/>
                      <a:pt x="78838" y="43239"/>
                    </a:cubicBezTo>
                    <a:cubicBezTo>
                      <a:pt x="78642" y="43318"/>
                      <a:pt x="78478" y="43360"/>
                      <a:pt x="78340" y="43360"/>
                    </a:cubicBezTo>
                    <a:cubicBezTo>
                      <a:pt x="78025" y="43360"/>
                      <a:pt x="77852" y="43145"/>
                      <a:pt x="77773" y="42683"/>
                    </a:cubicBezTo>
                    <a:cubicBezTo>
                      <a:pt x="77746" y="42542"/>
                      <a:pt x="77732" y="42401"/>
                      <a:pt x="77719" y="42267"/>
                    </a:cubicBezTo>
                    <a:cubicBezTo>
                      <a:pt x="77686" y="41865"/>
                      <a:pt x="77471" y="41664"/>
                      <a:pt x="77062" y="41664"/>
                    </a:cubicBezTo>
                    <a:cubicBezTo>
                      <a:pt x="76754" y="41664"/>
                      <a:pt x="76453" y="41664"/>
                      <a:pt x="76144" y="41644"/>
                    </a:cubicBezTo>
                    <a:cubicBezTo>
                      <a:pt x="75575" y="41611"/>
                      <a:pt x="75468" y="41544"/>
                      <a:pt x="75568" y="41008"/>
                    </a:cubicBezTo>
                    <a:cubicBezTo>
                      <a:pt x="75662" y="40465"/>
                      <a:pt x="75501" y="40324"/>
                      <a:pt x="74992" y="40291"/>
                    </a:cubicBezTo>
                    <a:cubicBezTo>
                      <a:pt x="74483" y="40251"/>
                      <a:pt x="74074" y="39916"/>
                      <a:pt x="73632" y="39688"/>
                    </a:cubicBezTo>
                    <a:cubicBezTo>
                      <a:pt x="73491" y="39688"/>
                      <a:pt x="73357" y="39748"/>
                      <a:pt x="73263" y="39855"/>
                    </a:cubicBezTo>
                    <a:cubicBezTo>
                      <a:pt x="72278" y="40834"/>
                      <a:pt x="71293" y="41812"/>
                      <a:pt x="70315" y="42797"/>
                    </a:cubicBezTo>
                    <a:cubicBezTo>
                      <a:pt x="70174" y="42937"/>
                      <a:pt x="70067" y="43098"/>
                      <a:pt x="70094" y="43313"/>
                    </a:cubicBezTo>
                    <a:cubicBezTo>
                      <a:pt x="71052" y="44164"/>
                      <a:pt x="72077" y="44934"/>
                      <a:pt x="73169" y="45604"/>
                    </a:cubicBezTo>
                    <a:cubicBezTo>
                      <a:pt x="73592" y="45865"/>
                      <a:pt x="74026" y="46035"/>
                      <a:pt x="74454" y="46035"/>
                    </a:cubicBezTo>
                    <a:cubicBezTo>
                      <a:pt x="74873" y="46035"/>
                      <a:pt x="75287" y="45872"/>
                      <a:pt x="75682" y="45470"/>
                    </a:cubicBezTo>
                    <a:cubicBezTo>
                      <a:pt x="75759" y="45390"/>
                      <a:pt x="75830" y="45357"/>
                      <a:pt x="75896" y="45357"/>
                    </a:cubicBezTo>
                    <a:cubicBezTo>
                      <a:pt x="75991" y="45357"/>
                      <a:pt x="76078" y="45425"/>
                      <a:pt x="76165" y="45524"/>
                    </a:cubicBezTo>
                    <a:cubicBezTo>
                      <a:pt x="76332" y="45711"/>
                      <a:pt x="76500" y="45906"/>
                      <a:pt x="76680" y="46080"/>
                    </a:cubicBezTo>
                    <a:cubicBezTo>
                      <a:pt x="77090" y="46467"/>
                      <a:pt x="77490" y="46661"/>
                      <a:pt x="77861" y="46661"/>
                    </a:cubicBezTo>
                    <a:cubicBezTo>
                      <a:pt x="78357" y="46661"/>
                      <a:pt x="78801" y="46313"/>
                      <a:pt x="79146" y="45611"/>
                    </a:cubicBezTo>
                    <a:cubicBezTo>
                      <a:pt x="79521" y="45879"/>
                      <a:pt x="79763" y="46241"/>
                      <a:pt x="80064" y="46562"/>
                    </a:cubicBezTo>
                    <a:cubicBezTo>
                      <a:pt x="80372" y="46884"/>
                      <a:pt x="80661" y="47232"/>
                      <a:pt x="80982" y="47541"/>
                    </a:cubicBezTo>
                    <a:cubicBezTo>
                      <a:pt x="81159" y="47714"/>
                      <a:pt x="81294" y="47800"/>
                      <a:pt x="81432" y="47800"/>
                    </a:cubicBezTo>
                    <a:cubicBezTo>
                      <a:pt x="81570" y="47800"/>
                      <a:pt x="81712" y="47712"/>
                      <a:pt x="81900" y="47541"/>
                    </a:cubicBezTo>
                    <a:cubicBezTo>
                      <a:pt x="82094" y="47373"/>
                      <a:pt x="82269" y="47192"/>
                      <a:pt x="82423" y="46998"/>
                    </a:cubicBezTo>
                    <a:cubicBezTo>
                      <a:pt x="82750" y="46550"/>
                      <a:pt x="83157" y="46372"/>
                      <a:pt x="83649" y="46372"/>
                    </a:cubicBezTo>
                    <a:cubicBezTo>
                      <a:pt x="83841" y="46372"/>
                      <a:pt x="84047" y="46400"/>
                      <a:pt x="84265" y="46449"/>
                    </a:cubicBezTo>
                    <a:cubicBezTo>
                      <a:pt x="83964" y="47387"/>
                      <a:pt x="83455" y="48244"/>
                      <a:pt x="82764" y="48954"/>
                    </a:cubicBezTo>
                    <a:cubicBezTo>
                      <a:pt x="82569" y="49158"/>
                      <a:pt x="82341" y="49230"/>
                      <a:pt x="82095" y="49230"/>
                    </a:cubicBezTo>
                    <a:cubicBezTo>
                      <a:pt x="81960" y="49230"/>
                      <a:pt x="81821" y="49209"/>
                      <a:pt x="81679" y="49176"/>
                    </a:cubicBezTo>
                    <a:cubicBezTo>
                      <a:pt x="81428" y="49116"/>
                      <a:pt x="81262" y="49077"/>
                      <a:pt x="81136" y="49077"/>
                    </a:cubicBezTo>
                    <a:cubicBezTo>
                      <a:pt x="80894" y="49077"/>
                      <a:pt x="80795" y="49218"/>
                      <a:pt x="80513" y="49618"/>
                    </a:cubicBezTo>
                    <a:cubicBezTo>
                      <a:pt x="80446" y="49738"/>
                      <a:pt x="80366" y="49852"/>
                      <a:pt x="80279" y="49960"/>
                    </a:cubicBezTo>
                    <a:cubicBezTo>
                      <a:pt x="80115" y="50145"/>
                      <a:pt x="79964" y="50235"/>
                      <a:pt x="79804" y="50235"/>
                    </a:cubicBezTo>
                    <a:cubicBezTo>
                      <a:pt x="79662" y="50235"/>
                      <a:pt x="79513" y="50165"/>
                      <a:pt x="79341" y="50027"/>
                    </a:cubicBezTo>
                    <a:cubicBezTo>
                      <a:pt x="79260" y="49960"/>
                      <a:pt x="79193" y="49866"/>
                      <a:pt x="79106" y="49792"/>
                    </a:cubicBezTo>
                    <a:cubicBezTo>
                      <a:pt x="78793" y="49512"/>
                      <a:pt x="78525" y="49374"/>
                      <a:pt x="78235" y="49374"/>
                    </a:cubicBezTo>
                    <a:cubicBezTo>
                      <a:pt x="77998" y="49374"/>
                      <a:pt x="77746" y="49467"/>
                      <a:pt x="77444" y="49651"/>
                    </a:cubicBezTo>
                    <a:cubicBezTo>
                      <a:pt x="77142" y="49832"/>
                      <a:pt x="76881" y="49929"/>
                      <a:pt x="76656" y="49929"/>
                    </a:cubicBezTo>
                    <a:cubicBezTo>
                      <a:pt x="76313" y="49929"/>
                      <a:pt x="76056" y="49702"/>
                      <a:pt x="75870" y="49196"/>
                    </a:cubicBezTo>
                    <a:cubicBezTo>
                      <a:pt x="75579" y="48408"/>
                      <a:pt x="75237" y="48048"/>
                      <a:pt x="74730" y="48048"/>
                    </a:cubicBezTo>
                    <a:cubicBezTo>
                      <a:pt x="74409" y="48048"/>
                      <a:pt x="74021" y="48192"/>
                      <a:pt x="73538" y="48465"/>
                    </a:cubicBezTo>
                    <a:cubicBezTo>
                      <a:pt x="73317" y="48586"/>
                      <a:pt x="73082" y="48666"/>
                      <a:pt x="72834" y="48713"/>
                    </a:cubicBezTo>
                    <a:cubicBezTo>
                      <a:pt x="72709" y="48738"/>
                      <a:pt x="72588" y="48751"/>
                      <a:pt x="72472" y="48751"/>
                    </a:cubicBezTo>
                    <a:cubicBezTo>
                      <a:pt x="72001" y="48751"/>
                      <a:pt x="71614" y="48539"/>
                      <a:pt x="71340" y="48077"/>
                    </a:cubicBezTo>
                    <a:cubicBezTo>
                      <a:pt x="71293" y="48003"/>
                      <a:pt x="71246" y="47929"/>
                      <a:pt x="71213" y="47856"/>
                    </a:cubicBezTo>
                    <a:cubicBezTo>
                      <a:pt x="70846" y="46989"/>
                      <a:pt x="70269" y="46566"/>
                      <a:pt x="69364" y="46566"/>
                    </a:cubicBezTo>
                    <a:cubicBezTo>
                      <a:pt x="69261" y="46566"/>
                      <a:pt x="69154" y="46572"/>
                      <a:pt x="69042" y="46583"/>
                    </a:cubicBezTo>
                    <a:cubicBezTo>
                      <a:pt x="68956" y="46590"/>
                      <a:pt x="68877" y="46594"/>
                      <a:pt x="68803" y="46594"/>
                    </a:cubicBezTo>
                    <a:cubicBezTo>
                      <a:pt x="68120" y="46594"/>
                      <a:pt x="67953" y="46242"/>
                      <a:pt x="67916" y="45256"/>
                    </a:cubicBezTo>
                    <a:cubicBezTo>
                      <a:pt x="66878" y="46093"/>
                      <a:pt x="65980" y="47098"/>
                      <a:pt x="65263" y="48224"/>
                    </a:cubicBezTo>
                    <a:cubicBezTo>
                      <a:pt x="64834" y="48908"/>
                      <a:pt x="64392" y="49584"/>
                      <a:pt x="64231" y="50395"/>
                    </a:cubicBezTo>
                    <a:cubicBezTo>
                      <a:pt x="64626" y="50341"/>
                      <a:pt x="64961" y="50140"/>
                      <a:pt x="65323" y="49986"/>
                    </a:cubicBezTo>
                    <a:cubicBezTo>
                      <a:pt x="65508" y="49907"/>
                      <a:pt x="65626" y="49859"/>
                      <a:pt x="65713" y="49859"/>
                    </a:cubicBezTo>
                    <a:cubicBezTo>
                      <a:pt x="65853" y="49859"/>
                      <a:pt x="65912" y="49983"/>
                      <a:pt x="66040" y="50301"/>
                    </a:cubicBezTo>
                    <a:cubicBezTo>
                      <a:pt x="66188" y="50656"/>
                      <a:pt x="66288" y="51038"/>
                      <a:pt x="66422" y="51400"/>
                    </a:cubicBezTo>
                    <a:cubicBezTo>
                      <a:pt x="66809" y="52457"/>
                      <a:pt x="67255" y="52781"/>
                      <a:pt x="68325" y="52781"/>
                    </a:cubicBezTo>
                    <a:cubicBezTo>
                      <a:pt x="68347" y="52781"/>
                      <a:pt x="68370" y="52781"/>
                      <a:pt x="68392" y="52780"/>
                    </a:cubicBezTo>
                    <a:cubicBezTo>
                      <a:pt x="68466" y="52827"/>
                      <a:pt x="68493" y="52914"/>
                      <a:pt x="68459" y="52995"/>
                    </a:cubicBezTo>
                    <a:cubicBezTo>
                      <a:pt x="68178" y="54027"/>
                      <a:pt x="68539" y="54784"/>
                      <a:pt x="69444" y="55320"/>
                    </a:cubicBezTo>
                    <a:cubicBezTo>
                      <a:pt x="70335" y="55843"/>
                      <a:pt x="70824" y="56593"/>
                      <a:pt x="70751" y="57652"/>
                    </a:cubicBezTo>
                    <a:cubicBezTo>
                      <a:pt x="70737" y="57920"/>
                      <a:pt x="70684" y="58101"/>
                      <a:pt x="70369" y="58201"/>
                    </a:cubicBezTo>
                    <a:cubicBezTo>
                      <a:pt x="69638" y="58449"/>
                      <a:pt x="69370" y="58945"/>
                      <a:pt x="69457" y="59742"/>
                    </a:cubicBezTo>
                    <a:cubicBezTo>
                      <a:pt x="69504" y="60158"/>
                      <a:pt x="69578" y="60566"/>
                      <a:pt x="69625" y="60982"/>
                    </a:cubicBezTo>
                    <a:cubicBezTo>
                      <a:pt x="69685" y="61558"/>
                      <a:pt x="69578" y="62087"/>
                      <a:pt x="69183" y="62536"/>
                    </a:cubicBezTo>
                    <a:cubicBezTo>
                      <a:pt x="68921" y="62838"/>
                      <a:pt x="68714" y="63153"/>
                      <a:pt x="68707" y="63575"/>
                    </a:cubicBezTo>
                    <a:cubicBezTo>
                      <a:pt x="69504" y="64171"/>
                      <a:pt x="70462" y="64446"/>
                      <a:pt x="71367" y="64908"/>
                    </a:cubicBezTo>
                    <a:cubicBezTo>
                      <a:pt x="64774" y="66449"/>
                      <a:pt x="60264" y="70369"/>
                      <a:pt x="57732" y="76607"/>
                    </a:cubicBezTo>
                    <a:cubicBezTo>
                      <a:pt x="57665" y="76178"/>
                      <a:pt x="57685" y="75783"/>
                      <a:pt x="57665" y="75401"/>
                    </a:cubicBezTo>
                    <a:cubicBezTo>
                      <a:pt x="57638" y="74872"/>
                      <a:pt x="57892" y="74215"/>
                      <a:pt x="57551" y="73860"/>
                    </a:cubicBezTo>
                    <a:cubicBezTo>
                      <a:pt x="57388" y="73689"/>
                      <a:pt x="57168" y="73641"/>
                      <a:pt x="56926" y="73641"/>
                    </a:cubicBezTo>
                    <a:cubicBezTo>
                      <a:pt x="56617" y="73641"/>
                      <a:pt x="56273" y="73719"/>
                      <a:pt x="55970" y="73719"/>
                    </a:cubicBezTo>
                    <a:cubicBezTo>
                      <a:pt x="55963" y="73719"/>
                      <a:pt x="55956" y="73719"/>
                      <a:pt x="55949" y="73719"/>
                    </a:cubicBezTo>
                    <a:cubicBezTo>
                      <a:pt x="55320" y="73708"/>
                      <a:pt x="54690" y="73705"/>
                      <a:pt x="54061" y="73705"/>
                    </a:cubicBezTo>
                    <a:cubicBezTo>
                      <a:pt x="53470" y="73705"/>
                      <a:pt x="52880" y="73707"/>
                      <a:pt x="52291" y="73707"/>
                    </a:cubicBezTo>
                    <a:cubicBezTo>
                      <a:pt x="52058" y="73707"/>
                      <a:pt x="51826" y="73707"/>
                      <a:pt x="51594" y="73706"/>
                    </a:cubicBezTo>
                    <a:cubicBezTo>
                      <a:pt x="50998" y="73699"/>
                      <a:pt x="50998" y="73686"/>
                      <a:pt x="50978" y="73090"/>
                    </a:cubicBezTo>
                    <a:cubicBezTo>
                      <a:pt x="50971" y="72922"/>
                      <a:pt x="50978" y="72755"/>
                      <a:pt x="50978" y="72587"/>
                    </a:cubicBezTo>
                    <a:lnTo>
                      <a:pt x="50978" y="63622"/>
                    </a:lnTo>
                    <a:cubicBezTo>
                      <a:pt x="50978" y="62114"/>
                      <a:pt x="50984" y="60607"/>
                      <a:pt x="50978" y="59099"/>
                    </a:cubicBezTo>
                    <a:cubicBezTo>
                      <a:pt x="50971" y="58335"/>
                      <a:pt x="50951" y="58322"/>
                      <a:pt x="50167" y="58308"/>
                    </a:cubicBezTo>
                    <a:lnTo>
                      <a:pt x="49584" y="58308"/>
                    </a:lnTo>
                    <a:cubicBezTo>
                      <a:pt x="47851" y="58308"/>
                      <a:pt x="46121" y="58311"/>
                      <a:pt x="44389" y="58311"/>
                    </a:cubicBezTo>
                    <a:cubicBezTo>
                      <a:pt x="43524" y="58311"/>
                      <a:pt x="42658" y="58311"/>
                      <a:pt x="41791" y="58308"/>
                    </a:cubicBezTo>
                    <a:cubicBezTo>
                      <a:pt x="41148" y="58302"/>
                      <a:pt x="41128" y="58288"/>
                      <a:pt x="41128" y="57652"/>
                    </a:cubicBezTo>
                    <a:cubicBezTo>
                      <a:pt x="41121" y="54945"/>
                      <a:pt x="41121" y="52238"/>
                      <a:pt x="41128" y="49524"/>
                    </a:cubicBezTo>
                    <a:cubicBezTo>
                      <a:pt x="41128" y="49383"/>
                      <a:pt x="41061" y="49176"/>
                      <a:pt x="41302" y="49129"/>
                    </a:cubicBezTo>
                    <a:cubicBezTo>
                      <a:pt x="43617" y="53901"/>
                      <a:pt x="47879" y="56199"/>
                      <a:pt x="52111" y="56199"/>
                    </a:cubicBezTo>
                    <a:cubicBezTo>
                      <a:pt x="53821" y="56199"/>
                      <a:pt x="55526" y="55824"/>
                      <a:pt x="57095" y="55085"/>
                    </a:cubicBezTo>
                    <a:cubicBezTo>
                      <a:pt x="62415" y="52579"/>
                      <a:pt x="65022" y="46509"/>
                      <a:pt x="63246" y="40994"/>
                    </a:cubicBezTo>
                    <a:cubicBezTo>
                      <a:pt x="61684" y="36117"/>
                      <a:pt x="57230" y="32827"/>
                      <a:pt x="52133" y="32827"/>
                    </a:cubicBezTo>
                    <a:cubicBezTo>
                      <a:pt x="51306" y="32827"/>
                      <a:pt x="50462" y="32914"/>
                      <a:pt x="49611" y="33095"/>
                    </a:cubicBezTo>
                    <a:cubicBezTo>
                      <a:pt x="46783" y="33691"/>
                      <a:pt x="44458" y="35198"/>
                      <a:pt x="42743" y="37544"/>
                    </a:cubicBezTo>
                    <a:cubicBezTo>
                      <a:pt x="40297" y="40887"/>
                      <a:pt x="39868" y="44572"/>
                      <a:pt x="41088" y="48485"/>
                    </a:cubicBezTo>
                    <a:cubicBezTo>
                      <a:pt x="40821" y="48563"/>
                      <a:pt x="40571" y="48581"/>
                      <a:pt x="40330" y="48581"/>
                    </a:cubicBezTo>
                    <a:cubicBezTo>
                      <a:pt x="40112" y="48581"/>
                      <a:pt x="39902" y="48566"/>
                      <a:pt x="39694" y="48566"/>
                    </a:cubicBezTo>
                    <a:cubicBezTo>
                      <a:pt x="38883" y="48573"/>
                      <a:pt x="38073" y="48576"/>
                      <a:pt x="37263" y="48576"/>
                    </a:cubicBezTo>
                    <a:cubicBezTo>
                      <a:pt x="36453" y="48576"/>
                      <a:pt x="35644" y="48573"/>
                      <a:pt x="34836" y="48566"/>
                    </a:cubicBezTo>
                    <a:cubicBezTo>
                      <a:pt x="34233" y="48566"/>
                      <a:pt x="34227" y="48546"/>
                      <a:pt x="34206" y="47963"/>
                    </a:cubicBezTo>
                    <a:cubicBezTo>
                      <a:pt x="34200" y="47769"/>
                      <a:pt x="34206" y="47574"/>
                      <a:pt x="34206" y="47373"/>
                    </a:cubicBezTo>
                    <a:lnTo>
                      <a:pt x="34206" y="33557"/>
                    </a:lnTo>
                    <a:cubicBezTo>
                      <a:pt x="34206" y="32562"/>
                      <a:pt x="34277" y="32482"/>
                      <a:pt x="33596" y="32482"/>
                    </a:cubicBezTo>
                    <a:cubicBezTo>
                      <a:pt x="33465" y="32482"/>
                      <a:pt x="33306" y="32485"/>
                      <a:pt x="33114" y="32485"/>
                    </a:cubicBezTo>
                    <a:cubicBezTo>
                      <a:pt x="32729" y="32483"/>
                      <a:pt x="32343" y="32483"/>
                      <a:pt x="31958" y="32483"/>
                    </a:cubicBezTo>
                    <a:cubicBezTo>
                      <a:pt x="31270" y="32483"/>
                      <a:pt x="30582" y="32484"/>
                      <a:pt x="29895" y="32484"/>
                    </a:cubicBezTo>
                    <a:cubicBezTo>
                      <a:pt x="29266" y="32484"/>
                      <a:pt x="28637" y="32483"/>
                      <a:pt x="28009" y="32478"/>
                    </a:cubicBezTo>
                    <a:cubicBezTo>
                      <a:pt x="27399" y="32478"/>
                      <a:pt x="27399" y="32465"/>
                      <a:pt x="27372" y="31882"/>
                    </a:cubicBezTo>
                    <a:cubicBezTo>
                      <a:pt x="27365" y="31687"/>
                      <a:pt x="27372" y="31493"/>
                      <a:pt x="27372" y="31292"/>
                    </a:cubicBezTo>
                    <a:lnTo>
                      <a:pt x="27372" y="18816"/>
                    </a:lnTo>
                    <a:lnTo>
                      <a:pt x="27372" y="18146"/>
                    </a:lnTo>
                    <a:cubicBezTo>
                      <a:pt x="27379" y="17871"/>
                      <a:pt x="27251" y="17744"/>
                      <a:pt x="26984" y="17744"/>
                    </a:cubicBezTo>
                    <a:cubicBezTo>
                      <a:pt x="26977" y="17744"/>
                      <a:pt x="26970" y="17744"/>
                      <a:pt x="26963" y="17744"/>
                    </a:cubicBezTo>
                    <a:cubicBezTo>
                      <a:pt x="26899" y="17746"/>
                      <a:pt x="26834" y="17747"/>
                      <a:pt x="26769" y="17747"/>
                    </a:cubicBezTo>
                    <a:cubicBezTo>
                      <a:pt x="26639" y="17747"/>
                      <a:pt x="26510" y="17744"/>
                      <a:pt x="26380" y="17744"/>
                    </a:cubicBezTo>
                    <a:lnTo>
                      <a:pt x="18755" y="17744"/>
                    </a:lnTo>
                    <a:cubicBezTo>
                      <a:pt x="18608" y="17744"/>
                      <a:pt x="18460" y="17741"/>
                      <a:pt x="18311" y="17741"/>
                    </a:cubicBezTo>
                    <a:cubicBezTo>
                      <a:pt x="18236" y="17741"/>
                      <a:pt x="18161" y="17742"/>
                      <a:pt x="18085" y="17744"/>
                    </a:cubicBezTo>
                    <a:cubicBezTo>
                      <a:pt x="18073" y="17744"/>
                      <a:pt x="18062" y="17745"/>
                      <a:pt x="18050" y="17745"/>
                    </a:cubicBezTo>
                    <a:cubicBezTo>
                      <a:pt x="17755" y="17745"/>
                      <a:pt x="17650" y="17578"/>
                      <a:pt x="17650" y="17281"/>
                    </a:cubicBezTo>
                    <a:cubicBezTo>
                      <a:pt x="17656" y="16752"/>
                      <a:pt x="17650" y="16223"/>
                      <a:pt x="17650" y="15693"/>
                    </a:cubicBezTo>
                    <a:cubicBezTo>
                      <a:pt x="17650" y="13348"/>
                      <a:pt x="17650" y="11003"/>
                      <a:pt x="17650" y="8658"/>
                    </a:cubicBezTo>
                    <a:cubicBezTo>
                      <a:pt x="17650" y="7887"/>
                      <a:pt x="17636" y="7887"/>
                      <a:pt x="16852" y="7881"/>
                    </a:cubicBezTo>
                    <a:lnTo>
                      <a:pt x="1106" y="7881"/>
                    </a:lnTo>
                    <a:cubicBezTo>
                      <a:pt x="945" y="7881"/>
                      <a:pt x="809" y="7879"/>
                      <a:pt x="694" y="7879"/>
                    </a:cubicBezTo>
                    <a:cubicBezTo>
                      <a:pt x="1" y="7879"/>
                      <a:pt x="74" y="7948"/>
                      <a:pt x="74" y="8919"/>
                    </a:cubicBezTo>
                    <a:lnTo>
                      <a:pt x="74" y="88547"/>
                    </a:lnTo>
                    <a:cubicBezTo>
                      <a:pt x="74" y="88748"/>
                      <a:pt x="81" y="88943"/>
                      <a:pt x="74" y="89137"/>
                    </a:cubicBezTo>
                    <a:cubicBezTo>
                      <a:pt x="61" y="89445"/>
                      <a:pt x="196" y="89593"/>
                      <a:pt x="503" y="89593"/>
                    </a:cubicBezTo>
                    <a:cubicBezTo>
                      <a:pt x="510" y="89593"/>
                      <a:pt x="516" y="89593"/>
                      <a:pt x="523" y="89593"/>
                    </a:cubicBezTo>
                    <a:cubicBezTo>
                      <a:pt x="588" y="89588"/>
                      <a:pt x="653" y="89587"/>
                      <a:pt x="718" y="89587"/>
                    </a:cubicBezTo>
                    <a:cubicBezTo>
                      <a:pt x="847" y="89587"/>
                      <a:pt x="977" y="89593"/>
                      <a:pt x="1106" y="89593"/>
                    </a:cubicBezTo>
                    <a:cubicBezTo>
                      <a:pt x="3076" y="89589"/>
                      <a:pt x="5045" y="89588"/>
                      <a:pt x="7013" y="89588"/>
                    </a:cubicBezTo>
                    <a:cubicBezTo>
                      <a:pt x="8981" y="89588"/>
                      <a:pt x="10949" y="89589"/>
                      <a:pt x="12919" y="89593"/>
                    </a:cubicBezTo>
                    <a:cubicBezTo>
                      <a:pt x="13073" y="89593"/>
                      <a:pt x="13231" y="89576"/>
                      <a:pt x="13387" y="89576"/>
                    </a:cubicBezTo>
                    <a:cubicBezTo>
                      <a:pt x="13591" y="89576"/>
                      <a:pt x="13792" y="89604"/>
                      <a:pt x="13978" y="89733"/>
                    </a:cubicBezTo>
                    <a:cubicBezTo>
                      <a:pt x="15512" y="89539"/>
                      <a:pt x="17060" y="89606"/>
                      <a:pt x="18601" y="89452"/>
                    </a:cubicBezTo>
                    <a:cubicBezTo>
                      <a:pt x="19131" y="89452"/>
                      <a:pt x="19660" y="89445"/>
                      <a:pt x="20189" y="89445"/>
                    </a:cubicBezTo>
                    <a:lnTo>
                      <a:pt x="56686" y="89445"/>
                    </a:lnTo>
                    <a:cubicBezTo>
                      <a:pt x="57618" y="89445"/>
                      <a:pt x="57618" y="89439"/>
                      <a:pt x="57678" y="88514"/>
                    </a:cubicBezTo>
                    <a:cubicBezTo>
                      <a:pt x="57678" y="88480"/>
                      <a:pt x="57732" y="88447"/>
                      <a:pt x="57805" y="88353"/>
                    </a:cubicBezTo>
                    <a:cubicBezTo>
                      <a:pt x="58207" y="89392"/>
                      <a:pt x="58623" y="90383"/>
                      <a:pt x="59159" y="91321"/>
                    </a:cubicBezTo>
                    <a:cubicBezTo>
                      <a:pt x="60311" y="93365"/>
                      <a:pt x="61866" y="95161"/>
                      <a:pt x="63715" y="96601"/>
                    </a:cubicBezTo>
                    <a:cubicBezTo>
                      <a:pt x="65987" y="98377"/>
                      <a:pt x="68667" y="99563"/>
                      <a:pt x="71508" y="100059"/>
                    </a:cubicBezTo>
                    <a:cubicBezTo>
                      <a:pt x="72510" y="100235"/>
                      <a:pt x="73513" y="100314"/>
                      <a:pt x="74519" y="100314"/>
                    </a:cubicBezTo>
                    <a:cubicBezTo>
                      <a:pt x="75315" y="100314"/>
                      <a:pt x="76113" y="100265"/>
                      <a:pt x="76915" y="100173"/>
                    </a:cubicBezTo>
                    <a:cubicBezTo>
                      <a:pt x="77388" y="100117"/>
                      <a:pt x="77857" y="99933"/>
                      <a:pt x="78343" y="99933"/>
                    </a:cubicBezTo>
                    <a:cubicBezTo>
                      <a:pt x="78493" y="99933"/>
                      <a:pt x="78643" y="99951"/>
                      <a:pt x="78796" y="99994"/>
                    </a:cubicBezTo>
                    <a:lnTo>
                      <a:pt x="78796" y="99994"/>
                    </a:lnTo>
                    <a:cubicBezTo>
                      <a:pt x="78879" y="99820"/>
                      <a:pt x="78994" y="99772"/>
                      <a:pt x="79120" y="99772"/>
                    </a:cubicBezTo>
                    <a:cubicBezTo>
                      <a:pt x="79231" y="99772"/>
                      <a:pt x="79351" y="99809"/>
                      <a:pt x="79464" y="99830"/>
                    </a:cubicBezTo>
                    <a:lnTo>
                      <a:pt x="79464" y="99830"/>
                    </a:lnTo>
                    <a:cubicBezTo>
                      <a:pt x="79547" y="99649"/>
                      <a:pt x="79662" y="99596"/>
                      <a:pt x="79790" y="99596"/>
                    </a:cubicBezTo>
                    <a:cubicBezTo>
                      <a:pt x="79898" y="99596"/>
                      <a:pt x="80016" y="99634"/>
                      <a:pt x="80131" y="99662"/>
                    </a:cubicBezTo>
                    <a:lnTo>
                      <a:pt x="80131" y="99662"/>
                    </a:lnTo>
                    <a:cubicBezTo>
                      <a:pt x="80137" y="99443"/>
                      <a:pt x="80330" y="99447"/>
                      <a:pt x="80473" y="99389"/>
                    </a:cubicBezTo>
                    <a:cubicBezTo>
                      <a:pt x="82624" y="98518"/>
                      <a:pt x="84627" y="97399"/>
                      <a:pt x="86383" y="95844"/>
                    </a:cubicBezTo>
                    <a:cubicBezTo>
                      <a:pt x="88125" y="94310"/>
                      <a:pt x="89545" y="92447"/>
                      <a:pt x="90557" y="90357"/>
                    </a:cubicBezTo>
                    <a:cubicBezTo>
                      <a:pt x="92145" y="87100"/>
                      <a:pt x="92661" y="83649"/>
                      <a:pt x="92172" y="80038"/>
                    </a:cubicBezTo>
                    <a:cubicBezTo>
                      <a:pt x="91696" y="76540"/>
                      <a:pt x="90289" y="73471"/>
                      <a:pt x="87984" y="70825"/>
                    </a:cubicBezTo>
                    <a:cubicBezTo>
                      <a:pt x="85478" y="67950"/>
                      <a:pt x="82349" y="66054"/>
                      <a:pt x="78617" y="65190"/>
                    </a:cubicBezTo>
                    <a:cubicBezTo>
                      <a:pt x="78349" y="65123"/>
                      <a:pt x="78054" y="65116"/>
                      <a:pt x="77920" y="64814"/>
                    </a:cubicBezTo>
                    <a:cubicBezTo>
                      <a:pt x="76975" y="65022"/>
                      <a:pt x="76031" y="65250"/>
                      <a:pt x="75012" y="65277"/>
                    </a:cubicBezTo>
                    <a:cubicBezTo>
                      <a:pt x="75113" y="64908"/>
                      <a:pt x="75414" y="64868"/>
                      <a:pt x="75642" y="64741"/>
                    </a:cubicBezTo>
                    <a:cubicBezTo>
                      <a:pt x="76359" y="64332"/>
                      <a:pt x="76573" y="63789"/>
                      <a:pt x="76352" y="62985"/>
                    </a:cubicBezTo>
                    <a:cubicBezTo>
                      <a:pt x="76185" y="62396"/>
                      <a:pt x="75823" y="61947"/>
                      <a:pt x="75427" y="61504"/>
                    </a:cubicBezTo>
                    <a:cubicBezTo>
                      <a:pt x="74992" y="61015"/>
                      <a:pt x="75019" y="60921"/>
                      <a:pt x="75608" y="60600"/>
                    </a:cubicBezTo>
                    <a:cubicBezTo>
                      <a:pt x="76191" y="60278"/>
                      <a:pt x="76272" y="60124"/>
                      <a:pt x="76138" y="59454"/>
                    </a:cubicBezTo>
                    <a:cubicBezTo>
                      <a:pt x="76057" y="59019"/>
                      <a:pt x="75890" y="58596"/>
                      <a:pt x="75930" y="58141"/>
                    </a:cubicBezTo>
                    <a:cubicBezTo>
                      <a:pt x="75970" y="57578"/>
                      <a:pt x="76084" y="57364"/>
                      <a:pt x="76634" y="57283"/>
                    </a:cubicBezTo>
                    <a:cubicBezTo>
                      <a:pt x="77163" y="57209"/>
                      <a:pt x="77196" y="56921"/>
                      <a:pt x="77129" y="56519"/>
                    </a:cubicBezTo>
                    <a:cubicBezTo>
                      <a:pt x="77009" y="55809"/>
                      <a:pt x="76881" y="55099"/>
                      <a:pt x="76768" y="54442"/>
                    </a:cubicBezTo>
                    <a:cubicBezTo>
                      <a:pt x="76867" y="54297"/>
                      <a:pt x="76973" y="54266"/>
                      <a:pt x="77078" y="54266"/>
                    </a:cubicBezTo>
                    <a:cubicBezTo>
                      <a:pt x="77157" y="54266"/>
                      <a:pt x="77235" y="54284"/>
                      <a:pt x="77309" y="54284"/>
                    </a:cubicBezTo>
                    <a:cubicBezTo>
                      <a:pt x="77323" y="54284"/>
                      <a:pt x="77337" y="54283"/>
                      <a:pt x="77351" y="54281"/>
                    </a:cubicBezTo>
                    <a:cubicBezTo>
                      <a:pt x="78081" y="54194"/>
                      <a:pt x="78469" y="53719"/>
                      <a:pt x="78302" y="53015"/>
                    </a:cubicBezTo>
                    <a:cubicBezTo>
                      <a:pt x="78208" y="52600"/>
                      <a:pt x="78054" y="52204"/>
                      <a:pt x="78362" y="51822"/>
                    </a:cubicBezTo>
                    <a:cubicBezTo>
                      <a:pt x="78764" y="51320"/>
                      <a:pt x="79186" y="50817"/>
                      <a:pt x="79830" y="50623"/>
                    </a:cubicBezTo>
                    <a:cubicBezTo>
                      <a:pt x="79986" y="50576"/>
                      <a:pt x="80152" y="50544"/>
                      <a:pt x="80314" y="50544"/>
                    </a:cubicBezTo>
                    <a:cubicBezTo>
                      <a:pt x="80547" y="50544"/>
                      <a:pt x="80769" y="50611"/>
                      <a:pt x="80935" y="50797"/>
                    </a:cubicBezTo>
                    <a:cubicBezTo>
                      <a:pt x="81200" y="51087"/>
                      <a:pt x="81480" y="51269"/>
                      <a:pt x="81856" y="51269"/>
                    </a:cubicBezTo>
                    <a:cubicBezTo>
                      <a:pt x="81974" y="51269"/>
                      <a:pt x="82102" y="51251"/>
                      <a:pt x="82242" y="51213"/>
                    </a:cubicBezTo>
                    <a:lnTo>
                      <a:pt x="82242" y="51213"/>
                    </a:lnTo>
                    <a:cubicBezTo>
                      <a:pt x="81465" y="52318"/>
                      <a:pt x="80473" y="53223"/>
                      <a:pt x="81103" y="54636"/>
                    </a:cubicBezTo>
                    <a:cubicBezTo>
                      <a:pt x="81069" y="54690"/>
                      <a:pt x="81049" y="54757"/>
                      <a:pt x="81009" y="54770"/>
                    </a:cubicBezTo>
                    <a:cubicBezTo>
                      <a:pt x="80057" y="55106"/>
                      <a:pt x="79930" y="55226"/>
                      <a:pt x="80151" y="56211"/>
                    </a:cubicBezTo>
                    <a:cubicBezTo>
                      <a:pt x="80386" y="57230"/>
                      <a:pt x="80232" y="58087"/>
                      <a:pt x="79501" y="58831"/>
                    </a:cubicBezTo>
                    <a:cubicBezTo>
                      <a:pt x="79387" y="58952"/>
                      <a:pt x="79294" y="59099"/>
                      <a:pt x="79227" y="59246"/>
                    </a:cubicBezTo>
                    <a:cubicBezTo>
                      <a:pt x="78939" y="59796"/>
                      <a:pt x="79019" y="60171"/>
                      <a:pt x="79495" y="60573"/>
                    </a:cubicBezTo>
                    <a:cubicBezTo>
                      <a:pt x="79622" y="60680"/>
                      <a:pt x="79769" y="60767"/>
                      <a:pt x="79897" y="60868"/>
                    </a:cubicBezTo>
                    <a:cubicBezTo>
                      <a:pt x="80359" y="61243"/>
                      <a:pt x="80506" y="61692"/>
                      <a:pt x="80319" y="62282"/>
                    </a:cubicBezTo>
                    <a:cubicBezTo>
                      <a:pt x="80158" y="62778"/>
                      <a:pt x="79843" y="63247"/>
                      <a:pt x="80024" y="63816"/>
                    </a:cubicBezTo>
                    <a:cubicBezTo>
                      <a:pt x="80520" y="63615"/>
                      <a:pt x="80935" y="63293"/>
                      <a:pt x="81351" y="62965"/>
                    </a:cubicBezTo>
                    <a:cubicBezTo>
                      <a:pt x="82711" y="61893"/>
                      <a:pt x="83837" y="60573"/>
                      <a:pt x="85083" y="59380"/>
                    </a:cubicBezTo>
                    <a:cubicBezTo>
                      <a:pt x="85203" y="59266"/>
                      <a:pt x="85304" y="59132"/>
                      <a:pt x="85317" y="58952"/>
                    </a:cubicBezTo>
                    <a:cubicBezTo>
                      <a:pt x="85056" y="58630"/>
                      <a:pt x="84587" y="58536"/>
                      <a:pt x="84393" y="58134"/>
                    </a:cubicBezTo>
                    <a:cubicBezTo>
                      <a:pt x="84393" y="57926"/>
                      <a:pt x="84587" y="57879"/>
                      <a:pt x="84694" y="57759"/>
                    </a:cubicBezTo>
                    <a:cubicBezTo>
                      <a:pt x="85224" y="57163"/>
                      <a:pt x="85317" y="56627"/>
                      <a:pt x="84795" y="56037"/>
                    </a:cubicBezTo>
                    <a:cubicBezTo>
                      <a:pt x="84118" y="55286"/>
                      <a:pt x="84051" y="54523"/>
                      <a:pt x="84426" y="53652"/>
                    </a:cubicBezTo>
                    <a:cubicBezTo>
                      <a:pt x="84641" y="53149"/>
                      <a:pt x="84366" y="52653"/>
                      <a:pt x="84419" y="52177"/>
                    </a:cubicBezTo>
                    <a:cubicBezTo>
                      <a:pt x="84473" y="51695"/>
                      <a:pt x="85090" y="51494"/>
                      <a:pt x="85136" y="50978"/>
                    </a:cubicBezTo>
                    <a:cubicBezTo>
                      <a:pt x="85170" y="50616"/>
                      <a:pt x="85190" y="50254"/>
                      <a:pt x="85190" y="49893"/>
                    </a:cubicBezTo>
                    <a:cubicBezTo>
                      <a:pt x="85197" y="49223"/>
                      <a:pt x="85337" y="48619"/>
                      <a:pt x="85961" y="48238"/>
                    </a:cubicBezTo>
                    <a:cubicBezTo>
                      <a:pt x="86336" y="48016"/>
                      <a:pt x="86309" y="47648"/>
                      <a:pt x="86336" y="47279"/>
                    </a:cubicBezTo>
                    <a:cubicBezTo>
                      <a:pt x="86373" y="46671"/>
                      <a:pt x="86485" y="46461"/>
                      <a:pt x="86934" y="46461"/>
                    </a:cubicBezTo>
                    <a:cubicBezTo>
                      <a:pt x="87044" y="46461"/>
                      <a:pt x="87174" y="46473"/>
                      <a:pt x="87327" y="46495"/>
                    </a:cubicBezTo>
                    <a:cubicBezTo>
                      <a:pt x="87372" y="46502"/>
                      <a:pt x="87413" y="46505"/>
                      <a:pt x="87451" y="46505"/>
                    </a:cubicBezTo>
                    <a:cubicBezTo>
                      <a:pt x="87773" y="46505"/>
                      <a:pt x="87895" y="46290"/>
                      <a:pt x="87991" y="46026"/>
                    </a:cubicBezTo>
                    <a:cubicBezTo>
                      <a:pt x="88098" y="45711"/>
                      <a:pt x="88132" y="45370"/>
                      <a:pt x="88312" y="45082"/>
                    </a:cubicBezTo>
                    <a:cubicBezTo>
                      <a:pt x="88437" y="44886"/>
                      <a:pt x="88561" y="44787"/>
                      <a:pt x="88701" y="44787"/>
                    </a:cubicBezTo>
                    <a:cubicBezTo>
                      <a:pt x="88809" y="44787"/>
                      <a:pt x="88928" y="44847"/>
                      <a:pt x="89063" y="44968"/>
                    </a:cubicBezTo>
                    <a:cubicBezTo>
                      <a:pt x="89291" y="45175"/>
                      <a:pt x="89492" y="45410"/>
                      <a:pt x="89653" y="45665"/>
                    </a:cubicBezTo>
                    <a:cubicBezTo>
                      <a:pt x="90028" y="46254"/>
                      <a:pt x="89947" y="46851"/>
                      <a:pt x="89351" y="47172"/>
                    </a:cubicBezTo>
                    <a:cubicBezTo>
                      <a:pt x="88567" y="47601"/>
                      <a:pt x="88400" y="48150"/>
                      <a:pt x="88594" y="48975"/>
                    </a:cubicBezTo>
                    <a:cubicBezTo>
                      <a:pt x="88828" y="49946"/>
                      <a:pt x="88681" y="50174"/>
                      <a:pt x="87776" y="50703"/>
                    </a:cubicBezTo>
                    <a:cubicBezTo>
                      <a:pt x="87502" y="50857"/>
                      <a:pt x="87334" y="51139"/>
                      <a:pt x="87334" y="51454"/>
                    </a:cubicBezTo>
                    <a:cubicBezTo>
                      <a:pt x="87321" y="51702"/>
                      <a:pt x="87354" y="51956"/>
                      <a:pt x="87428" y="52198"/>
                    </a:cubicBezTo>
                    <a:cubicBezTo>
                      <a:pt x="87622" y="52894"/>
                      <a:pt x="87589" y="53564"/>
                      <a:pt x="87167" y="54194"/>
                    </a:cubicBezTo>
                    <a:cubicBezTo>
                      <a:pt x="86852" y="54663"/>
                      <a:pt x="86771" y="55260"/>
                      <a:pt x="86952" y="55796"/>
                    </a:cubicBezTo>
                    <a:cubicBezTo>
                      <a:pt x="87086" y="56218"/>
                      <a:pt x="87113" y="56667"/>
                      <a:pt x="87314" y="57075"/>
                    </a:cubicBezTo>
                    <a:cubicBezTo>
                      <a:pt x="87388" y="57035"/>
                      <a:pt x="87455" y="56988"/>
                      <a:pt x="87522" y="56935"/>
                    </a:cubicBezTo>
                    <a:cubicBezTo>
                      <a:pt x="89143" y="55320"/>
                      <a:pt x="90758" y="53705"/>
                      <a:pt x="92380" y="52084"/>
                    </a:cubicBezTo>
                    <a:cubicBezTo>
                      <a:pt x="92534" y="51929"/>
                      <a:pt x="92701" y="51775"/>
                      <a:pt x="92701" y="51521"/>
                    </a:cubicBezTo>
                    <a:cubicBezTo>
                      <a:pt x="92654" y="51099"/>
                      <a:pt x="92755" y="50697"/>
                      <a:pt x="92896" y="50295"/>
                    </a:cubicBezTo>
                    <a:cubicBezTo>
                      <a:pt x="93030" y="49926"/>
                      <a:pt x="92922" y="49685"/>
                      <a:pt x="92500" y="49537"/>
                    </a:cubicBezTo>
                    <a:cubicBezTo>
                      <a:pt x="91783" y="49283"/>
                      <a:pt x="91649" y="49095"/>
                      <a:pt x="91750" y="48365"/>
                    </a:cubicBezTo>
                    <a:cubicBezTo>
                      <a:pt x="91850" y="47628"/>
                      <a:pt x="91689" y="47005"/>
                      <a:pt x="91321" y="46375"/>
                    </a:cubicBezTo>
                    <a:cubicBezTo>
                      <a:pt x="90792" y="45484"/>
                      <a:pt x="90664" y="44700"/>
                      <a:pt x="90765" y="43561"/>
                    </a:cubicBezTo>
                    <a:cubicBezTo>
                      <a:pt x="90813" y="43506"/>
                      <a:pt x="90860" y="43487"/>
                      <a:pt x="90907" y="43487"/>
                    </a:cubicBezTo>
                    <a:cubicBezTo>
                      <a:pt x="91011" y="43487"/>
                      <a:pt x="91112" y="43580"/>
                      <a:pt x="91214" y="43594"/>
                    </a:cubicBezTo>
                    <a:cubicBezTo>
                      <a:pt x="91267" y="43601"/>
                      <a:pt x="91319" y="43605"/>
                      <a:pt x="91369" y="43605"/>
                    </a:cubicBezTo>
                    <a:cubicBezTo>
                      <a:pt x="91894" y="43605"/>
                      <a:pt x="92207" y="43230"/>
                      <a:pt x="92011" y="42710"/>
                    </a:cubicBezTo>
                    <a:cubicBezTo>
                      <a:pt x="91823" y="42200"/>
                      <a:pt x="91555" y="41752"/>
                      <a:pt x="91991" y="41236"/>
                    </a:cubicBezTo>
                    <a:cubicBezTo>
                      <a:pt x="92125" y="41075"/>
                      <a:pt x="91978" y="40860"/>
                      <a:pt x="91850" y="40713"/>
                    </a:cubicBezTo>
                    <a:cubicBezTo>
                      <a:pt x="91716" y="40566"/>
                      <a:pt x="91589" y="40418"/>
                      <a:pt x="91542" y="40224"/>
                    </a:cubicBezTo>
                    <a:cubicBezTo>
                      <a:pt x="91461" y="39896"/>
                      <a:pt x="91579" y="39662"/>
                      <a:pt x="91851" y="39662"/>
                    </a:cubicBezTo>
                    <a:cubicBezTo>
                      <a:pt x="91896" y="39662"/>
                      <a:pt x="91945" y="39668"/>
                      <a:pt x="91998" y="39681"/>
                    </a:cubicBezTo>
                    <a:cubicBezTo>
                      <a:pt x="92093" y="39706"/>
                      <a:pt x="92179" y="39718"/>
                      <a:pt x="92255" y="39718"/>
                    </a:cubicBezTo>
                    <a:cubicBezTo>
                      <a:pt x="92589" y="39718"/>
                      <a:pt x="92750" y="39492"/>
                      <a:pt x="92875" y="39165"/>
                    </a:cubicBezTo>
                    <a:cubicBezTo>
                      <a:pt x="93013" y="38785"/>
                      <a:pt x="93254" y="38538"/>
                      <a:pt x="93660" y="38538"/>
                    </a:cubicBezTo>
                    <a:cubicBezTo>
                      <a:pt x="93690" y="38538"/>
                      <a:pt x="93721" y="38539"/>
                      <a:pt x="93753" y="38542"/>
                    </a:cubicBezTo>
                    <a:cubicBezTo>
                      <a:pt x="94169" y="38575"/>
                      <a:pt x="94423" y="38850"/>
                      <a:pt x="94551" y="39380"/>
                    </a:cubicBezTo>
                    <a:cubicBezTo>
                      <a:pt x="94678" y="39909"/>
                      <a:pt x="94591" y="40411"/>
                      <a:pt x="94229" y="40787"/>
                    </a:cubicBezTo>
                    <a:cubicBezTo>
                      <a:pt x="93887" y="41135"/>
                      <a:pt x="93941" y="41390"/>
                      <a:pt x="94236" y="41698"/>
                    </a:cubicBezTo>
                    <a:cubicBezTo>
                      <a:pt x="94323" y="41805"/>
                      <a:pt x="94410" y="41919"/>
                      <a:pt x="94484" y="42033"/>
                    </a:cubicBezTo>
                    <a:cubicBezTo>
                      <a:pt x="94752" y="42368"/>
                      <a:pt x="94718" y="42696"/>
                      <a:pt x="94470" y="43025"/>
                    </a:cubicBezTo>
                    <a:cubicBezTo>
                      <a:pt x="94135" y="43467"/>
                      <a:pt x="93807" y="43922"/>
                      <a:pt x="93465" y="44358"/>
                    </a:cubicBezTo>
                    <a:cubicBezTo>
                      <a:pt x="93271" y="44606"/>
                      <a:pt x="93271" y="44807"/>
                      <a:pt x="93532" y="44995"/>
                    </a:cubicBezTo>
                    <a:cubicBezTo>
                      <a:pt x="94329" y="45564"/>
                      <a:pt x="94544" y="46335"/>
                      <a:pt x="94363" y="47273"/>
                    </a:cubicBezTo>
                    <a:cubicBezTo>
                      <a:pt x="94215" y="48043"/>
                      <a:pt x="94597" y="48606"/>
                      <a:pt x="95180" y="49062"/>
                    </a:cubicBezTo>
                    <a:cubicBezTo>
                      <a:pt x="95185" y="49062"/>
                      <a:pt x="95190" y="49062"/>
                      <a:pt x="95194" y="49062"/>
                    </a:cubicBezTo>
                    <a:cubicBezTo>
                      <a:pt x="95434" y="49062"/>
                      <a:pt x="95579" y="48891"/>
                      <a:pt x="95730" y="48740"/>
                    </a:cubicBezTo>
                    <a:cubicBezTo>
                      <a:pt x="96862" y="47608"/>
                      <a:pt x="97995" y="46475"/>
                      <a:pt x="99120" y="45343"/>
                    </a:cubicBezTo>
                    <a:cubicBezTo>
                      <a:pt x="99254" y="45209"/>
                      <a:pt x="99422" y="45088"/>
                      <a:pt x="99402" y="44861"/>
                    </a:cubicBezTo>
                    <a:cubicBezTo>
                      <a:pt x="99241" y="44157"/>
                      <a:pt x="99194" y="43427"/>
                      <a:pt x="99254" y="42710"/>
                    </a:cubicBezTo>
                    <a:cubicBezTo>
                      <a:pt x="99294" y="42348"/>
                      <a:pt x="99248" y="42154"/>
                      <a:pt x="98799" y="42133"/>
                    </a:cubicBezTo>
                    <a:cubicBezTo>
                      <a:pt x="97345" y="42073"/>
                      <a:pt x="96306" y="40813"/>
                      <a:pt x="96628" y="39098"/>
                    </a:cubicBezTo>
                    <a:cubicBezTo>
                      <a:pt x="96721" y="38616"/>
                      <a:pt x="96795" y="38274"/>
                      <a:pt x="96333" y="37879"/>
                    </a:cubicBezTo>
                    <a:cubicBezTo>
                      <a:pt x="95871" y="37477"/>
                      <a:pt x="95951" y="36860"/>
                      <a:pt x="96132" y="36304"/>
                    </a:cubicBezTo>
                    <a:cubicBezTo>
                      <a:pt x="96226" y="36070"/>
                      <a:pt x="96340" y="35848"/>
                      <a:pt x="96487" y="35647"/>
                    </a:cubicBezTo>
                    <a:cubicBezTo>
                      <a:pt x="96822" y="35158"/>
                      <a:pt x="96989" y="34575"/>
                      <a:pt x="96956" y="33986"/>
                    </a:cubicBezTo>
                    <a:cubicBezTo>
                      <a:pt x="96956" y="33738"/>
                      <a:pt x="96983" y="33483"/>
                      <a:pt x="97036" y="33242"/>
                    </a:cubicBezTo>
                    <a:cubicBezTo>
                      <a:pt x="97070" y="33061"/>
                      <a:pt x="97036" y="32920"/>
                      <a:pt x="96882" y="32806"/>
                    </a:cubicBezTo>
                    <a:cubicBezTo>
                      <a:pt x="96058" y="32197"/>
                      <a:pt x="95790" y="31372"/>
                      <a:pt x="95911" y="30381"/>
                    </a:cubicBezTo>
                    <a:cubicBezTo>
                      <a:pt x="95965" y="29930"/>
                      <a:pt x="95821" y="29745"/>
                      <a:pt x="95428" y="29745"/>
                    </a:cubicBezTo>
                    <a:cubicBezTo>
                      <a:pt x="95388" y="29745"/>
                      <a:pt x="95346" y="29747"/>
                      <a:pt x="95301" y="29751"/>
                    </a:cubicBezTo>
                    <a:cubicBezTo>
                      <a:pt x="94591" y="29811"/>
                      <a:pt x="94128" y="30233"/>
                      <a:pt x="93847" y="30857"/>
                    </a:cubicBezTo>
                    <a:cubicBezTo>
                      <a:pt x="93633" y="31339"/>
                      <a:pt x="93458" y="31842"/>
                      <a:pt x="93251" y="32331"/>
                    </a:cubicBezTo>
                    <a:cubicBezTo>
                      <a:pt x="93143" y="32579"/>
                      <a:pt x="93063" y="32860"/>
                      <a:pt x="92741" y="33021"/>
                    </a:cubicBezTo>
                    <a:cubicBezTo>
                      <a:pt x="92266" y="32364"/>
                      <a:pt x="92225" y="31520"/>
                      <a:pt x="91817" y="30783"/>
                    </a:cubicBezTo>
                    <a:cubicBezTo>
                      <a:pt x="91314" y="30997"/>
                      <a:pt x="90993" y="31433"/>
                      <a:pt x="90557" y="31714"/>
                    </a:cubicBezTo>
                    <a:cubicBezTo>
                      <a:pt x="90410" y="31808"/>
                      <a:pt x="90288" y="31862"/>
                      <a:pt x="90173" y="31862"/>
                    </a:cubicBezTo>
                    <a:cubicBezTo>
                      <a:pt x="90041" y="31862"/>
                      <a:pt x="89919" y="31791"/>
                      <a:pt x="89780" y="31627"/>
                    </a:cubicBezTo>
                    <a:cubicBezTo>
                      <a:pt x="89284" y="31031"/>
                      <a:pt x="88862" y="30367"/>
                      <a:pt x="88527" y="29664"/>
                    </a:cubicBezTo>
                    <a:cubicBezTo>
                      <a:pt x="88386" y="29382"/>
                      <a:pt x="88426" y="29128"/>
                      <a:pt x="88554" y="28860"/>
                    </a:cubicBezTo>
                    <a:cubicBezTo>
                      <a:pt x="88864" y="28233"/>
                      <a:pt x="89567" y="27846"/>
                      <a:pt x="90262" y="27846"/>
                    </a:cubicBezTo>
                    <a:cubicBezTo>
                      <a:pt x="90510" y="27846"/>
                      <a:pt x="90758" y="27896"/>
                      <a:pt x="90986" y="28002"/>
                    </a:cubicBezTo>
                    <a:cubicBezTo>
                      <a:pt x="91187" y="28089"/>
                      <a:pt x="91375" y="28223"/>
                      <a:pt x="91576" y="28310"/>
                    </a:cubicBezTo>
                    <a:cubicBezTo>
                      <a:pt x="91748" y="28387"/>
                      <a:pt x="91904" y="28425"/>
                      <a:pt x="92042" y="28425"/>
                    </a:cubicBezTo>
                    <a:cubicBezTo>
                      <a:pt x="92376" y="28425"/>
                      <a:pt x="92602" y="28202"/>
                      <a:pt x="92688" y="27761"/>
                    </a:cubicBezTo>
                    <a:cubicBezTo>
                      <a:pt x="92748" y="27406"/>
                      <a:pt x="92762" y="27037"/>
                      <a:pt x="92728" y="26682"/>
                    </a:cubicBezTo>
                    <a:cubicBezTo>
                      <a:pt x="92718" y="26405"/>
                      <a:pt x="92802" y="26291"/>
                      <a:pt x="92978" y="26291"/>
                    </a:cubicBezTo>
                    <a:cubicBezTo>
                      <a:pt x="93037" y="26291"/>
                      <a:pt x="93105" y="26304"/>
                      <a:pt x="93184" y="26327"/>
                    </a:cubicBezTo>
                    <a:cubicBezTo>
                      <a:pt x="93612" y="26454"/>
                      <a:pt x="94021" y="26595"/>
                      <a:pt x="94463" y="26716"/>
                    </a:cubicBezTo>
                    <a:cubicBezTo>
                      <a:pt x="94590" y="26750"/>
                      <a:pt x="94687" y="26770"/>
                      <a:pt x="94763" y="26770"/>
                    </a:cubicBezTo>
                    <a:cubicBezTo>
                      <a:pt x="94955" y="26770"/>
                      <a:pt x="95016" y="26646"/>
                      <a:pt x="95073" y="26320"/>
                    </a:cubicBezTo>
                    <a:cubicBezTo>
                      <a:pt x="95127" y="26046"/>
                      <a:pt x="95133" y="25764"/>
                      <a:pt x="95200" y="25489"/>
                    </a:cubicBezTo>
                    <a:cubicBezTo>
                      <a:pt x="95328" y="24947"/>
                      <a:pt x="95698" y="24637"/>
                      <a:pt x="96190" y="24637"/>
                    </a:cubicBezTo>
                    <a:cubicBezTo>
                      <a:pt x="96293" y="24637"/>
                      <a:pt x="96401" y="24651"/>
                      <a:pt x="96514" y="24679"/>
                    </a:cubicBezTo>
                    <a:cubicBezTo>
                      <a:pt x="97010" y="24799"/>
                      <a:pt x="97425" y="25134"/>
                      <a:pt x="97660" y="25590"/>
                    </a:cubicBezTo>
                    <a:cubicBezTo>
                      <a:pt x="97887" y="26005"/>
                      <a:pt x="98082" y="26448"/>
                      <a:pt x="98269" y="26870"/>
                    </a:cubicBezTo>
                    <a:cubicBezTo>
                      <a:pt x="98425" y="27239"/>
                      <a:pt x="98635" y="27494"/>
                      <a:pt x="99019" y="27494"/>
                    </a:cubicBezTo>
                    <a:cubicBezTo>
                      <a:pt x="99082" y="27494"/>
                      <a:pt x="99149" y="27487"/>
                      <a:pt x="99221" y="27473"/>
                    </a:cubicBezTo>
                    <a:cubicBezTo>
                      <a:pt x="99280" y="27463"/>
                      <a:pt x="99341" y="27460"/>
                      <a:pt x="99403" y="27460"/>
                    </a:cubicBezTo>
                    <a:cubicBezTo>
                      <a:pt x="99471" y="27460"/>
                      <a:pt x="99540" y="27463"/>
                      <a:pt x="99609" y="27463"/>
                    </a:cubicBezTo>
                    <a:cubicBezTo>
                      <a:pt x="99647" y="27463"/>
                      <a:pt x="99685" y="27462"/>
                      <a:pt x="99723" y="27459"/>
                    </a:cubicBezTo>
                    <a:cubicBezTo>
                      <a:pt x="99746" y="27458"/>
                      <a:pt x="99767" y="27457"/>
                      <a:pt x="99788" y="27457"/>
                    </a:cubicBezTo>
                    <a:cubicBezTo>
                      <a:pt x="100061" y="27457"/>
                      <a:pt x="100167" y="27621"/>
                      <a:pt x="100192" y="27902"/>
                    </a:cubicBezTo>
                    <a:cubicBezTo>
                      <a:pt x="100212" y="28170"/>
                      <a:pt x="100112" y="28485"/>
                      <a:pt x="100400" y="28672"/>
                    </a:cubicBezTo>
                    <a:cubicBezTo>
                      <a:pt x="100748" y="28900"/>
                      <a:pt x="101137" y="29061"/>
                      <a:pt x="101546" y="29155"/>
                    </a:cubicBezTo>
                    <a:cubicBezTo>
                      <a:pt x="101576" y="29161"/>
                      <a:pt x="101605" y="29163"/>
                      <a:pt x="101632" y="29163"/>
                    </a:cubicBezTo>
                    <a:cubicBezTo>
                      <a:pt x="101848" y="29163"/>
                      <a:pt x="101955" y="28986"/>
                      <a:pt x="102068" y="28820"/>
                    </a:cubicBezTo>
                    <a:cubicBezTo>
                      <a:pt x="102537" y="28096"/>
                      <a:pt x="102866" y="27285"/>
                      <a:pt x="103047" y="26434"/>
                    </a:cubicBezTo>
                    <a:cubicBezTo>
                      <a:pt x="103080" y="26280"/>
                      <a:pt x="103047" y="26099"/>
                      <a:pt x="103207" y="25985"/>
                    </a:cubicBezTo>
                    <a:cubicBezTo>
                      <a:pt x="103643" y="26177"/>
                      <a:pt x="103920" y="26283"/>
                      <a:pt x="104149" y="26283"/>
                    </a:cubicBezTo>
                    <a:cubicBezTo>
                      <a:pt x="104467" y="26283"/>
                      <a:pt x="104695" y="26080"/>
                      <a:pt x="105130" y="25617"/>
                    </a:cubicBezTo>
                    <a:cubicBezTo>
                      <a:pt x="105325" y="25630"/>
                      <a:pt x="105399" y="25798"/>
                      <a:pt x="105499" y="25925"/>
                    </a:cubicBezTo>
                    <a:cubicBezTo>
                      <a:pt x="105871" y="26381"/>
                      <a:pt x="106319" y="26660"/>
                      <a:pt x="106895" y="26660"/>
                    </a:cubicBezTo>
                    <a:cubicBezTo>
                      <a:pt x="106962" y="26660"/>
                      <a:pt x="107030" y="26656"/>
                      <a:pt x="107100" y="26649"/>
                    </a:cubicBezTo>
                    <a:cubicBezTo>
                      <a:pt x="107168" y="26641"/>
                      <a:pt x="107234" y="26638"/>
                      <a:pt x="107298" y="26638"/>
                    </a:cubicBezTo>
                    <a:cubicBezTo>
                      <a:pt x="107877" y="26638"/>
                      <a:pt x="108319" y="26930"/>
                      <a:pt x="108668" y="27413"/>
                    </a:cubicBezTo>
                    <a:cubicBezTo>
                      <a:pt x="108869" y="27681"/>
                      <a:pt x="109050" y="27975"/>
                      <a:pt x="109285" y="28203"/>
                    </a:cubicBezTo>
                    <a:cubicBezTo>
                      <a:pt x="109573" y="28482"/>
                      <a:pt x="109884" y="28725"/>
                      <a:pt x="110250" y="28725"/>
                    </a:cubicBezTo>
                    <a:cubicBezTo>
                      <a:pt x="110412" y="28725"/>
                      <a:pt x="110585" y="28678"/>
                      <a:pt x="110772" y="28565"/>
                    </a:cubicBezTo>
                    <a:cubicBezTo>
                      <a:pt x="110850" y="28518"/>
                      <a:pt x="110913" y="28498"/>
                      <a:pt x="110965" y="28498"/>
                    </a:cubicBezTo>
                    <a:cubicBezTo>
                      <a:pt x="111127" y="28498"/>
                      <a:pt x="111179" y="28691"/>
                      <a:pt x="111235" y="28833"/>
                    </a:cubicBezTo>
                    <a:cubicBezTo>
                      <a:pt x="111583" y="29744"/>
                      <a:pt x="111918" y="30662"/>
                      <a:pt x="112266" y="31574"/>
                    </a:cubicBezTo>
                    <a:cubicBezTo>
                      <a:pt x="112313" y="31701"/>
                      <a:pt x="112380" y="31821"/>
                      <a:pt x="112441" y="31942"/>
                    </a:cubicBezTo>
                    <a:cubicBezTo>
                      <a:pt x="113580" y="30970"/>
                      <a:pt x="114605" y="29878"/>
                      <a:pt x="115637" y="28793"/>
                    </a:cubicBezTo>
                    <a:cubicBezTo>
                      <a:pt x="115442" y="28371"/>
                      <a:pt x="115442" y="27922"/>
                      <a:pt x="115476" y="27480"/>
                    </a:cubicBezTo>
                    <a:cubicBezTo>
                      <a:pt x="115516" y="27037"/>
                      <a:pt x="115329" y="26803"/>
                      <a:pt x="114900" y="26716"/>
                    </a:cubicBezTo>
                    <a:cubicBezTo>
                      <a:pt x="114598" y="26655"/>
                      <a:pt x="114290" y="26622"/>
                      <a:pt x="113988" y="26615"/>
                    </a:cubicBezTo>
                    <a:cubicBezTo>
                      <a:pt x="113680" y="26615"/>
                      <a:pt x="113372" y="26608"/>
                      <a:pt x="113077" y="26515"/>
                    </a:cubicBezTo>
                    <a:cubicBezTo>
                      <a:pt x="112226" y="26247"/>
                      <a:pt x="111931" y="25684"/>
                      <a:pt x="112220" y="24833"/>
                    </a:cubicBezTo>
                    <a:cubicBezTo>
                      <a:pt x="112293" y="24618"/>
                      <a:pt x="112380" y="24417"/>
                      <a:pt x="112488" y="24223"/>
                    </a:cubicBezTo>
                    <a:cubicBezTo>
                      <a:pt x="112809" y="23593"/>
                      <a:pt x="112983" y="22984"/>
                      <a:pt x="112508" y="22340"/>
                    </a:cubicBezTo>
                    <a:cubicBezTo>
                      <a:pt x="112260" y="21992"/>
                      <a:pt x="112367" y="21657"/>
                      <a:pt x="112702" y="21389"/>
                    </a:cubicBezTo>
                    <a:cubicBezTo>
                      <a:pt x="112950" y="21201"/>
                      <a:pt x="113171" y="20993"/>
                      <a:pt x="113372" y="20759"/>
                    </a:cubicBezTo>
                    <a:cubicBezTo>
                      <a:pt x="113754" y="20290"/>
                      <a:pt x="113781" y="19834"/>
                      <a:pt x="113359" y="19419"/>
                    </a:cubicBezTo>
                    <a:cubicBezTo>
                      <a:pt x="113044" y="19104"/>
                      <a:pt x="113138" y="18923"/>
                      <a:pt x="113339" y="18648"/>
                    </a:cubicBezTo>
                    <a:cubicBezTo>
                      <a:pt x="113553" y="18347"/>
                      <a:pt x="113908" y="18079"/>
                      <a:pt x="113640" y="17630"/>
                    </a:cubicBezTo>
                    <a:cubicBezTo>
                      <a:pt x="113620" y="17590"/>
                      <a:pt x="113680" y="17469"/>
                      <a:pt x="113734" y="17415"/>
                    </a:cubicBezTo>
                    <a:cubicBezTo>
                      <a:pt x="114277" y="16893"/>
                      <a:pt x="114638" y="16243"/>
                      <a:pt x="114913" y="15573"/>
                    </a:cubicBezTo>
                    <a:cubicBezTo>
                      <a:pt x="115255" y="15620"/>
                      <a:pt x="115329" y="15868"/>
                      <a:pt x="115489" y="16008"/>
                    </a:cubicBezTo>
                    <a:cubicBezTo>
                      <a:pt x="115832" y="16310"/>
                      <a:pt x="116229" y="16541"/>
                      <a:pt x="116656" y="16541"/>
                    </a:cubicBezTo>
                    <a:cubicBezTo>
                      <a:pt x="116722" y="16541"/>
                      <a:pt x="116789" y="16536"/>
                      <a:pt x="116856" y="16524"/>
                    </a:cubicBezTo>
                    <a:cubicBezTo>
                      <a:pt x="116942" y="16510"/>
                      <a:pt x="117021" y="16503"/>
                      <a:pt x="117096" y="16503"/>
                    </a:cubicBezTo>
                    <a:cubicBezTo>
                      <a:pt x="117441" y="16503"/>
                      <a:pt x="117694" y="16647"/>
                      <a:pt x="117969" y="16873"/>
                    </a:cubicBezTo>
                    <a:cubicBezTo>
                      <a:pt x="118493" y="17298"/>
                      <a:pt x="119145" y="17527"/>
                      <a:pt x="119812" y="17527"/>
                    </a:cubicBezTo>
                    <a:cubicBezTo>
                      <a:pt x="119955" y="17527"/>
                      <a:pt x="120097" y="17517"/>
                      <a:pt x="120240" y="17496"/>
                    </a:cubicBezTo>
                    <a:cubicBezTo>
                      <a:pt x="120351" y="17484"/>
                      <a:pt x="120459" y="17477"/>
                      <a:pt x="120565" y="17477"/>
                    </a:cubicBezTo>
                    <a:cubicBezTo>
                      <a:pt x="120878" y="17477"/>
                      <a:pt x="121167" y="17536"/>
                      <a:pt x="121453" y="17697"/>
                    </a:cubicBezTo>
                    <a:cubicBezTo>
                      <a:pt x="121676" y="17826"/>
                      <a:pt x="121895" y="17892"/>
                      <a:pt x="122106" y="17892"/>
                    </a:cubicBezTo>
                    <a:cubicBezTo>
                      <a:pt x="122390" y="17892"/>
                      <a:pt x="122658" y="17772"/>
                      <a:pt x="122900" y="17523"/>
                    </a:cubicBezTo>
                    <a:cubicBezTo>
                      <a:pt x="123025" y="17392"/>
                      <a:pt x="123133" y="17339"/>
                      <a:pt x="123239" y="17339"/>
                    </a:cubicBezTo>
                    <a:cubicBezTo>
                      <a:pt x="123360" y="17339"/>
                      <a:pt x="123478" y="17409"/>
                      <a:pt x="123610" y="17509"/>
                    </a:cubicBezTo>
                    <a:cubicBezTo>
                      <a:pt x="124233" y="17978"/>
                      <a:pt x="124857" y="18441"/>
                      <a:pt x="125480" y="18903"/>
                    </a:cubicBezTo>
                    <a:cubicBezTo>
                      <a:pt x="125788" y="18762"/>
                      <a:pt x="125989" y="18514"/>
                      <a:pt x="126177" y="18246"/>
                    </a:cubicBezTo>
                    <a:cubicBezTo>
                      <a:pt x="125721" y="18199"/>
                      <a:pt x="125332" y="17918"/>
                      <a:pt x="125138" y="17503"/>
                    </a:cubicBezTo>
                    <a:cubicBezTo>
                      <a:pt x="124836" y="16873"/>
                      <a:pt x="124367" y="16524"/>
                      <a:pt x="123644" y="16491"/>
                    </a:cubicBezTo>
                    <a:cubicBezTo>
                      <a:pt x="123001" y="16457"/>
                      <a:pt x="122485" y="16142"/>
                      <a:pt x="122076" y="15640"/>
                    </a:cubicBezTo>
                    <a:cubicBezTo>
                      <a:pt x="121741" y="15224"/>
                      <a:pt x="121392" y="14836"/>
                      <a:pt x="120843" y="14682"/>
                    </a:cubicBezTo>
                    <a:cubicBezTo>
                      <a:pt x="120608" y="14621"/>
                      <a:pt x="120461" y="14454"/>
                      <a:pt x="120528" y="14179"/>
                    </a:cubicBezTo>
                    <a:cubicBezTo>
                      <a:pt x="120582" y="13958"/>
                      <a:pt x="120763" y="13878"/>
                      <a:pt x="120970" y="13878"/>
                    </a:cubicBezTo>
                    <a:cubicBezTo>
                      <a:pt x="121003" y="13878"/>
                      <a:pt x="121036" y="13879"/>
                      <a:pt x="121068" y="13879"/>
                    </a:cubicBezTo>
                    <a:cubicBezTo>
                      <a:pt x="121694" y="13879"/>
                      <a:pt x="122310" y="13741"/>
                      <a:pt x="122935" y="13741"/>
                    </a:cubicBezTo>
                    <a:cubicBezTo>
                      <a:pt x="123105" y="13741"/>
                      <a:pt x="123277" y="13751"/>
                      <a:pt x="123449" y="13777"/>
                    </a:cubicBezTo>
                    <a:cubicBezTo>
                      <a:pt x="123577" y="13851"/>
                      <a:pt x="123523" y="13965"/>
                      <a:pt x="123523" y="14072"/>
                    </a:cubicBezTo>
                    <a:cubicBezTo>
                      <a:pt x="123529" y="14598"/>
                      <a:pt x="123739" y="14855"/>
                      <a:pt x="124181" y="14855"/>
                    </a:cubicBezTo>
                    <a:cubicBezTo>
                      <a:pt x="124250" y="14855"/>
                      <a:pt x="124326" y="14849"/>
                      <a:pt x="124408" y="14836"/>
                    </a:cubicBezTo>
                    <a:cubicBezTo>
                      <a:pt x="124595" y="14802"/>
                      <a:pt x="124783" y="14735"/>
                      <a:pt x="124970" y="14688"/>
                    </a:cubicBezTo>
                    <a:cubicBezTo>
                      <a:pt x="125160" y="14639"/>
                      <a:pt x="125313" y="14611"/>
                      <a:pt x="125443" y="14611"/>
                    </a:cubicBezTo>
                    <a:cubicBezTo>
                      <a:pt x="125765" y="14611"/>
                      <a:pt x="125940" y="14784"/>
                      <a:pt x="126170" y="15224"/>
                    </a:cubicBezTo>
                    <a:cubicBezTo>
                      <a:pt x="126324" y="15519"/>
                      <a:pt x="126451" y="15841"/>
                      <a:pt x="126612" y="16122"/>
                    </a:cubicBezTo>
                    <a:cubicBezTo>
                      <a:pt x="126773" y="16410"/>
                      <a:pt x="126934" y="16719"/>
                      <a:pt x="127329" y="16739"/>
                    </a:cubicBezTo>
                    <a:cubicBezTo>
                      <a:pt x="127617" y="16631"/>
                      <a:pt x="127724" y="16370"/>
                      <a:pt x="127878" y="16149"/>
                    </a:cubicBezTo>
                    <a:cubicBezTo>
                      <a:pt x="128039" y="15935"/>
                      <a:pt x="128113" y="15640"/>
                      <a:pt x="128388" y="15519"/>
                    </a:cubicBezTo>
                    <a:cubicBezTo>
                      <a:pt x="128502" y="14869"/>
                      <a:pt x="128971" y="14327"/>
                      <a:pt x="128991" y="13576"/>
                    </a:cubicBezTo>
                    <a:cubicBezTo>
                      <a:pt x="127878" y="13576"/>
                      <a:pt x="126800" y="13529"/>
                      <a:pt x="125754" y="13214"/>
                    </a:cubicBezTo>
                    <a:cubicBezTo>
                      <a:pt x="124977" y="12986"/>
                      <a:pt x="124233" y="12665"/>
                      <a:pt x="123543" y="12249"/>
                    </a:cubicBezTo>
                    <a:cubicBezTo>
                      <a:pt x="123014" y="11934"/>
                      <a:pt x="122599" y="11546"/>
                      <a:pt x="122679" y="10856"/>
                    </a:cubicBezTo>
                    <a:cubicBezTo>
                      <a:pt x="122712" y="10561"/>
                      <a:pt x="122585" y="10373"/>
                      <a:pt x="122297" y="10300"/>
                    </a:cubicBezTo>
                    <a:cubicBezTo>
                      <a:pt x="121962" y="10206"/>
                      <a:pt x="121781" y="9965"/>
                      <a:pt x="121707" y="9650"/>
                    </a:cubicBezTo>
                    <a:cubicBezTo>
                      <a:pt x="121560" y="9000"/>
                      <a:pt x="121124" y="8598"/>
                      <a:pt x="120588" y="8263"/>
                    </a:cubicBezTo>
                    <a:cubicBezTo>
                      <a:pt x="120441" y="8176"/>
                      <a:pt x="120307" y="8082"/>
                      <a:pt x="120160" y="7995"/>
                    </a:cubicBezTo>
                    <a:cubicBezTo>
                      <a:pt x="119543" y="7626"/>
                      <a:pt x="119074" y="7137"/>
                      <a:pt x="118913" y="6407"/>
                    </a:cubicBezTo>
                    <a:cubicBezTo>
                      <a:pt x="118819" y="5984"/>
                      <a:pt x="118585" y="5723"/>
                      <a:pt x="118149" y="5623"/>
                    </a:cubicBezTo>
                    <a:cubicBezTo>
                      <a:pt x="117118" y="5388"/>
                      <a:pt x="116622" y="4671"/>
                      <a:pt x="116448" y="3680"/>
                    </a:cubicBezTo>
                    <a:cubicBezTo>
                      <a:pt x="116394" y="3351"/>
                      <a:pt x="116354" y="3023"/>
                      <a:pt x="116314" y="2688"/>
                    </a:cubicBezTo>
                    <a:cubicBezTo>
                      <a:pt x="116220" y="1864"/>
                      <a:pt x="115978" y="1120"/>
                      <a:pt x="115295" y="564"/>
                    </a:cubicBezTo>
                    <a:cubicBezTo>
                      <a:pt x="115107" y="410"/>
                      <a:pt x="114967" y="189"/>
                      <a:pt x="114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2"/>
              <p:cNvSpPr/>
              <p:nvPr/>
            </p:nvSpPr>
            <p:spPr>
              <a:xfrm flipH="1">
                <a:off x="5494043" y="2598320"/>
                <a:ext cx="344853" cy="388551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13809" extrusionOk="0">
                    <a:moveTo>
                      <a:pt x="960" y="1"/>
                    </a:moveTo>
                    <a:cubicBezTo>
                      <a:pt x="645" y="1"/>
                      <a:pt x="325" y="12"/>
                      <a:pt x="0" y="36"/>
                    </a:cubicBezTo>
                    <a:cubicBezTo>
                      <a:pt x="228" y="284"/>
                      <a:pt x="443" y="531"/>
                      <a:pt x="510" y="880"/>
                    </a:cubicBezTo>
                    <a:cubicBezTo>
                      <a:pt x="550" y="1101"/>
                      <a:pt x="690" y="1295"/>
                      <a:pt x="898" y="1396"/>
                    </a:cubicBezTo>
                    <a:cubicBezTo>
                      <a:pt x="1541" y="1711"/>
                      <a:pt x="1655" y="2253"/>
                      <a:pt x="1742" y="2903"/>
                    </a:cubicBezTo>
                    <a:cubicBezTo>
                      <a:pt x="2017" y="4867"/>
                      <a:pt x="2808" y="6488"/>
                      <a:pt x="4851" y="7185"/>
                    </a:cubicBezTo>
                    <a:cubicBezTo>
                      <a:pt x="5441" y="7386"/>
                      <a:pt x="5729" y="7842"/>
                      <a:pt x="5743" y="8472"/>
                    </a:cubicBezTo>
                    <a:cubicBezTo>
                      <a:pt x="5743" y="8719"/>
                      <a:pt x="5769" y="8974"/>
                      <a:pt x="5803" y="9215"/>
                    </a:cubicBezTo>
                    <a:cubicBezTo>
                      <a:pt x="5858" y="9604"/>
                      <a:pt x="6056" y="9851"/>
                      <a:pt x="6432" y="9851"/>
                    </a:cubicBezTo>
                    <a:cubicBezTo>
                      <a:pt x="6465" y="9851"/>
                      <a:pt x="6498" y="9849"/>
                      <a:pt x="6533" y="9845"/>
                    </a:cubicBezTo>
                    <a:cubicBezTo>
                      <a:pt x="6586" y="9840"/>
                      <a:pt x="6637" y="9837"/>
                      <a:pt x="6687" y="9837"/>
                    </a:cubicBezTo>
                    <a:cubicBezTo>
                      <a:pt x="7227" y="9837"/>
                      <a:pt x="7643" y="10122"/>
                      <a:pt x="8054" y="10435"/>
                    </a:cubicBezTo>
                    <a:cubicBezTo>
                      <a:pt x="9233" y="11326"/>
                      <a:pt x="10299" y="12358"/>
                      <a:pt x="11244" y="13504"/>
                    </a:cubicBezTo>
                    <a:cubicBezTo>
                      <a:pt x="11341" y="13624"/>
                      <a:pt x="11404" y="13808"/>
                      <a:pt x="11606" y="13808"/>
                    </a:cubicBezTo>
                    <a:cubicBezTo>
                      <a:pt x="11639" y="13808"/>
                      <a:pt x="11677" y="13803"/>
                      <a:pt x="11719" y="13792"/>
                    </a:cubicBezTo>
                    <a:cubicBezTo>
                      <a:pt x="11827" y="13370"/>
                      <a:pt x="11907" y="12941"/>
                      <a:pt x="11967" y="12505"/>
                    </a:cubicBezTo>
                    <a:cubicBezTo>
                      <a:pt x="12034" y="12016"/>
                      <a:pt x="12007" y="11500"/>
                      <a:pt x="12255" y="11051"/>
                    </a:cubicBezTo>
                    <a:cubicBezTo>
                      <a:pt x="12155" y="11004"/>
                      <a:pt x="12081" y="10917"/>
                      <a:pt x="12061" y="10810"/>
                    </a:cubicBezTo>
                    <a:cubicBezTo>
                      <a:pt x="11994" y="10328"/>
                      <a:pt x="11947" y="9838"/>
                      <a:pt x="11880" y="9356"/>
                    </a:cubicBezTo>
                    <a:cubicBezTo>
                      <a:pt x="11827" y="8987"/>
                      <a:pt x="11847" y="8592"/>
                      <a:pt x="11498" y="8331"/>
                    </a:cubicBezTo>
                    <a:cubicBezTo>
                      <a:pt x="11404" y="8391"/>
                      <a:pt x="11317" y="8451"/>
                      <a:pt x="11223" y="8512"/>
                    </a:cubicBezTo>
                    <a:cubicBezTo>
                      <a:pt x="10900" y="8716"/>
                      <a:pt x="10611" y="8820"/>
                      <a:pt x="10349" y="8820"/>
                    </a:cubicBezTo>
                    <a:cubicBezTo>
                      <a:pt x="9935" y="8820"/>
                      <a:pt x="9589" y="8559"/>
                      <a:pt x="9280" y="8029"/>
                    </a:cubicBezTo>
                    <a:cubicBezTo>
                      <a:pt x="9140" y="7788"/>
                      <a:pt x="9032" y="7533"/>
                      <a:pt x="8898" y="7286"/>
                    </a:cubicBezTo>
                    <a:cubicBezTo>
                      <a:pt x="8674" y="6881"/>
                      <a:pt x="8374" y="6618"/>
                      <a:pt x="7940" y="6618"/>
                    </a:cubicBezTo>
                    <a:cubicBezTo>
                      <a:pt x="7856" y="6618"/>
                      <a:pt x="7767" y="6628"/>
                      <a:pt x="7672" y="6649"/>
                    </a:cubicBezTo>
                    <a:cubicBezTo>
                      <a:pt x="7583" y="6669"/>
                      <a:pt x="7493" y="6679"/>
                      <a:pt x="7403" y="6679"/>
                    </a:cubicBezTo>
                    <a:cubicBezTo>
                      <a:pt x="7102" y="6679"/>
                      <a:pt x="6807" y="6569"/>
                      <a:pt x="6580" y="6368"/>
                    </a:cubicBezTo>
                    <a:cubicBezTo>
                      <a:pt x="5548" y="5496"/>
                      <a:pt x="4644" y="4525"/>
                      <a:pt x="3954" y="3359"/>
                    </a:cubicBezTo>
                    <a:cubicBezTo>
                      <a:pt x="3913" y="3292"/>
                      <a:pt x="3920" y="3198"/>
                      <a:pt x="3887" y="3031"/>
                    </a:cubicBezTo>
                    <a:lnTo>
                      <a:pt x="3887" y="3031"/>
                    </a:lnTo>
                    <a:cubicBezTo>
                      <a:pt x="4137" y="3133"/>
                      <a:pt x="4373" y="3187"/>
                      <a:pt x="4600" y="3187"/>
                    </a:cubicBezTo>
                    <a:cubicBezTo>
                      <a:pt x="4879" y="3187"/>
                      <a:pt x="5143" y="3107"/>
                      <a:pt x="5401" y="2937"/>
                    </a:cubicBezTo>
                    <a:cubicBezTo>
                      <a:pt x="5501" y="2871"/>
                      <a:pt x="5598" y="2844"/>
                      <a:pt x="5691" y="2844"/>
                    </a:cubicBezTo>
                    <a:cubicBezTo>
                      <a:pt x="5891" y="2844"/>
                      <a:pt x="6076" y="2968"/>
                      <a:pt x="6245" y="3091"/>
                    </a:cubicBezTo>
                    <a:cubicBezTo>
                      <a:pt x="6701" y="3406"/>
                      <a:pt x="7156" y="3728"/>
                      <a:pt x="7585" y="4083"/>
                    </a:cubicBezTo>
                    <a:cubicBezTo>
                      <a:pt x="8073" y="4486"/>
                      <a:pt x="8587" y="4719"/>
                      <a:pt x="9152" y="4719"/>
                    </a:cubicBezTo>
                    <a:cubicBezTo>
                      <a:pt x="9395" y="4719"/>
                      <a:pt x="9647" y="4676"/>
                      <a:pt x="9910" y="4585"/>
                    </a:cubicBezTo>
                    <a:cubicBezTo>
                      <a:pt x="7601" y="1585"/>
                      <a:pt x="4644" y="1"/>
                      <a:pt x="9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2"/>
              <p:cNvSpPr/>
              <p:nvPr/>
            </p:nvSpPr>
            <p:spPr>
              <a:xfrm flipH="1">
                <a:off x="6030810" y="3458819"/>
                <a:ext cx="314240" cy="344516"/>
              </a:xfrm>
              <a:custGeom>
                <a:avLst/>
                <a:gdLst/>
                <a:ahLst/>
                <a:cxnLst/>
                <a:rect l="l" t="t" r="r" b="b"/>
                <a:pathLst>
                  <a:path w="11168" h="12244" extrusionOk="0">
                    <a:moveTo>
                      <a:pt x="5190" y="1"/>
                    </a:moveTo>
                    <a:cubicBezTo>
                      <a:pt x="5119" y="1"/>
                      <a:pt x="5043" y="16"/>
                      <a:pt x="4956" y="42"/>
                    </a:cubicBezTo>
                    <a:cubicBezTo>
                      <a:pt x="4299" y="263"/>
                      <a:pt x="3629" y="471"/>
                      <a:pt x="2973" y="699"/>
                    </a:cubicBezTo>
                    <a:cubicBezTo>
                      <a:pt x="2516" y="863"/>
                      <a:pt x="2066" y="1008"/>
                      <a:pt x="1618" y="1008"/>
                    </a:cubicBezTo>
                    <a:cubicBezTo>
                      <a:pt x="1224" y="1008"/>
                      <a:pt x="832" y="895"/>
                      <a:pt x="440" y="585"/>
                    </a:cubicBezTo>
                    <a:cubicBezTo>
                      <a:pt x="352" y="516"/>
                      <a:pt x="274" y="484"/>
                      <a:pt x="211" y="484"/>
                    </a:cubicBezTo>
                    <a:cubicBezTo>
                      <a:pt x="70" y="484"/>
                      <a:pt x="1" y="639"/>
                      <a:pt x="51" y="893"/>
                    </a:cubicBezTo>
                    <a:cubicBezTo>
                      <a:pt x="158" y="1416"/>
                      <a:pt x="299" y="1925"/>
                      <a:pt x="433" y="2441"/>
                    </a:cubicBezTo>
                    <a:cubicBezTo>
                      <a:pt x="909" y="4297"/>
                      <a:pt x="1244" y="6160"/>
                      <a:pt x="279" y="7982"/>
                    </a:cubicBezTo>
                    <a:cubicBezTo>
                      <a:pt x="192" y="8156"/>
                      <a:pt x="219" y="8304"/>
                      <a:pt x="400" y="8404"/>
                    </a:cubicBezTo>
                    <a:cubicBezTo>
                      <a:pt x="1338" y="8894"/>
                      <a:pt x="1579" y="9724"/>
                      <a:pt x="1626" y="10709"/>
                    </a:cubicBezTo>
                    <a:cubicBezTo>
                      <a:pt x="1659" y="11359"/>
                      <a:pt x="1914" y="11956"/>
                      <a:pt x="2591" y="12244"/>
                    </a:cubicBezTo>
                    <a:cubicBezTo>
                      <a:pt x="3261" y="11956"/>
                      <a:pt x="3669" y="11393"/>
                      <a:pt x="4105" y="10843"/>
                    </a:cubicBezTo>
                    <a:cubicBezTo>
                      <a:pt x="3870" y="10609"/>
                      <a:pt x="3649" y="10361"/>
                      <a:pt x="3401" y="10140"/>
                    </a:cubicBezTo>
                    <a:cubicBezTo>
                      <a:pt x="2912" y="9698"/>
                      <a:pt x="2752" y="9155"/>
                      <a:pt x="3006" y="8552"/>
                    </a:cubicBezTo>
                    <a:cubicBezTo>
                      <a:pt x="3294" y="7862"/>
                      <a:pt x="3187" y="7252"/>
                      <a:pt x="2758" y="6669"/>
                    </a:cubicBezTo>
                    <a:cubicBezTo>
                      <a:pt x="2584" y="6421"/>
                      <a:pt x="2530" y="6207"/>
                      <a:pt x="2685" y="5905"/>
                    </a:cubicBezTo>
                    <a:cubicBezTo>
                      <a:pt x="2919" y="5463"/>
                      <a:pt x="2805" y="4980"/>
                      <a:pt x="2698" y="4518"/>
                    </a:cubicBezTo>
                    <a:cubicBezTo>
                      <a:pt x="2591" y="4022"/>
                      <a:pt x="2537" y="3526"/>
                      <a:pt x="2651" y="3031"/>
                    </a:cubicBezTo>
                    <a:cubicBezTo>
                      <a:pt x="2687" y="2861"/>
                      <a:pt x="2767" y="2728"/>
                      <a:pt x="2891" y="2728"/>
                    </a:cubicBezTo>
                    <a:cubicBezTo>
                      <a:pt x="2954" y="2728"/>
                      <a:pt x="3028" y="2762"/>
                      <a:pt x="3113" y="2843"/>
                    </a:cubicBezTo>
                    <a:cubicBezTo>
                      <a:pt x="3656" y="3359"/>
                      <a:pt x="4313" y="3513"/>
                      <a:pt x="5030" y="3513"/>
                    </a:cubicBezTo>
                    <a:cubicBezTo>
                      <a:pt x="5358" y="3513"/>
                      <a:pt x="5646" y="3607"/>
                      <a:pt x="5814" y="3902"/>
                    </a:cubicBezTo>
                    <a:cubicBezTo>
                      <a:pt x="6130" y="4465"/>
                      <a:pt x="6572" y="4650"/>
                      <a:pt x="7075" y="4650"/>
                    </a:cubicBezTo>
                    <a:cubicBezTo>
                      <a:pt x="7297" y="4650"/>
                      <a:pt x="7530" y="4614"/>
                      <a:pt x="7770" y="4558"/>
                    </a:cubicBezTo>
                    <a:cubicBezTo>
                      <a:pt x="7911" y="4532"/>
                      <a:pt x="8045" y="4498"/>
                      <a:pt x="8172" y="4451"/>
                    </a:cubicBezTo>
                    <a:cubicBezTo>
                      <a:pt x="8265" y="4413"/>
                      <a:pt x="8344" y="4394"/>
                      <a:pt x="8412" y="4394"/>
                    </a:cubicBezTo>
                    <a:cubicBezTo>
                      <a:pt x="8604" y="4394"/>
                      <a:pt x="8704" y="4542"/>
                      <a:pt x="8748" y="4800"/>
                    </a:cubicBezTo>
                    <a:cubicBezTo>
                      <a:pt x="8802" y="5121"/>
                      <a:pt x="8822" y="5463"/>
                      <a:pt x="9090" y="5711"/>
                    </a:cubicBezTo>
                    <a:cubicBezTo>
                      <a:pt x="9098" y="5711"/>
                      <a:pt x="9107" y="5711"/>
                      <a:pt x="9115" y="5711"/>
                    </a:cubicBezTo>
                    <a:cubicBezTo>
                      <a:pt x="9242" y="5711"/>
                      <a:pt x="9371" y="5664"/>
                      <a:pt x="9465" y="5570"/>
                    </a:cubicBezTo>
                    <a:cubicBezTo>
                      <a:pt x="10035" y="4987"/>
                      <a:pt x="10678" y="4471"/>
                      <a:pt x="11167" y="3801"/>
                    </a:cubicBezTo>
                    <a:cubicBezTo>
                      <a:pt x="10397" y="3191"/>
                      <a:pt x="9820" y="2361"/>
                      <a:pt x="9532" y="1422"/>
                    </a:cubicBezTo>
                    <a:cubicBezTo>
                      <a:pt x="9418" y="1081"/>
                      <a:pt x="9405" y="592"/>
                      <a:pt x="9171" y="431"/>
                    </a:cubicBezTo>
                    <a:cubicBezTo>
                      <a:pt x="9101" y="385"/>
                      <a:pt x="9034" y="365"/>
                      <a:pt x="8970" y="365"/>
                    </a:cubicBezTo>
                    <a:cubicBezTo>
                      <a:pt x="8691" y="365"/>
                      <a:pt x="8459" y="736"/>
                      <a:pt x="8192" y="866"/>
                    </a:cubicBezTo>
                    <a:cubicBezTo>
                      <a:pt x="7788" y="1069"/>
                      <a:pt x="7420" y="1173"/>
                      <a:pt x="7081" y="1173"/>
                    </a:cubicBezTo>
                    <a:cubicBezTo>
                      <a:pt x="6510" y="1173"/>
                      <a:pt x="6023" y="876"/>
                      <a:pt x="5586" y="250"/>
                    </a:cubicBezTo>
                    <a:cubicBezTo>
                      <a:pt x="5459" y="69"/>
                      <a:pt x="5338" y="1"/>
                      <a:pt x="5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2"/>
              <p:cNvSpPr/>
              <p:nvPr/>
            </p:nvSpPr>
            <p:spPr>
              <a:xfrm flipH="1">
                <a:off x="5658650" y="3167081"/>
                <a:ext cx="251155" cy="187930"/>
              </a:xfrm>
              <a:custGeom>
                <a:avLst/>
                <a:gdLst/>
                <a:ahLst/>
                <a:cxnLst/>
                <a:rect l="l" t="t" r="r" b="b"/>
                <a:pathLst>
                  <a:path w="8926" h="6679" extrusionOk="0">
                    <a:moveTo>
                      <a:pt x="4264" y="0"/>
                    </a:moveTo>
                    <a:cubicBezTo>
                      <a:pt x="4124" y="0"/>
                      <a:pt x="3993" y="75"/>
                      <a:pt x="3854" y="172"/>
                    </a:cubicBezTo>
                    <a:cubicBezTo>
                      <a:pt x="3338" y="514"/>
                      <a:pt x="2755" y="728"/>
                      <a:pt x="2145" y="815"/>
                    </a:cubicBezTo>
                    <a:cubicBezTo>
                      <a:pt x="1803" y="869"/>
                      <a:pt x="1401" y="741"/>
                      <a:pt x="1234" y="1210"/>
                    </a:cubicBezTo>
                    <a:cubicBezTo>
                      <a:pt x="1213" y="1270"/>
                      <a:pt x="1167" y="1293"/>
                      <a:pt x="1112" y="1293"/>
                    </a:cubicBezTo>
                    <a:cubicBezTo>
                      <a:pt x="1062" y="1293"/>
                      <a:pt x="1004" y="1273"/>
                      <a:pt x="952" y="1244"/>
                    </a:cubicBezTo>
                    <a:cubicBezTo>
                      <a:pt x="841" y="1183"/>
                      <a:pt x="762" y="1037"/>
                      <a:pt x="614" y="1037"/>
                    </a:cubicBezTo>
                    <a:cubicBezTo>
                      <a:pt x="585" y="1037"/>
                      <a:pt x="552" y="1043"/>
                      <a:pt x="517" y="1056"/>
                    </a:cubicBezTo>
                    <a:cubicBezTo>
                      <a:pt x="316" y="1277"/>
                      <a:pt x="363" y="1579"/>
                      <a:pt x="302" y="1840"/>
                    </a:cubicBezTo>
                    <a:cubicBezTo>
                      <a:pt x="1" y="3040"/>
                      <a:pt x="48" y="3167"/>
                      <a:pt x="1086" y="3810"/>
                    </a:cubicBezTo>
                    <a:cubicBezTo>
                      <a:pt x="1475" y="4045"/>
                      <a:pt x="1750" y="4333"/>
                      <a:pt x="1710" y="4809"/>
                    </a:cubicBezTo>
                    <a:cubicBezTo>
                      <a:pt x="1663" y="5378"/>
                      <a:pt x="1944" y="5700"/>
                      <a:pt x="2453" y="5867"/>
                    </a:cubicBezTo>
                    <a:cubicBezTo>
                      <a:pt x="2835" y="5975"/>
                      <a:pt x="3130" y="6283"/>
                      <a:pt x="3210" y="6678"/>
                    </a:cubicBezTo>
                    <a:cubicBezTo>
                      <a:pt x="3304" y="6618"/>
                      <a:pt x="3391" y="6551"/>
                      <a:pt x="3478" y="6477"/>
                    </a:cubicBezTo>
                    <a:cubicBezTo>
                      <a:pt x="5200" y="4762"/>
                      <a:pt x="6922" y="3040"/>
                      <a:pt x="8644" y="1311"/>
                    </a:cubicBezTo>
                    <a:cubicBezTo>
                      <a:pt x="8758" y="1197"/>
                      <a:pt x="8899" y="1097"/>
                      <a:pt x="8926" y="916"/>
                    </a:cubicBezTo>
                    <a:cubicBezTo>
                      <a:pt x="8122" y="563"/>
                      <a:pt x="7317" y="240"/>
                      <a:pt x="6445" y="240"/>
                    </a:cubicBezTo>
                    <a:cubicBezTo>
                      <a:pt x="6205" y="240"/>
                      <a:pt x="5961" y="264"/>
                      <a:pt x="5710" y="319"/>
                    </a:cubicBezTo>
                    <a:cubicBezTo>
                      <a:pt x="5570" y="349"/>
                      <a:pt x="5424" y="370"/>
                      <a:pt x="5279" y="370"/>
                    </a:cubicBezTo>
                    <a:cubicBezTo>
                      <a:pt x="5034" y="370"/>
                      <a:pt x="4793" y="311"/>
                      <a:pt x="4591" y="138"/>
                    </a:cubicBezTo>
                    <a:cubicBezTo>
                      <a:pt x="4472" y="40"/>
                      <a:pt x="4366" y="0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2"/>
              <p:cNvSpPr/>
              <p:nvPr/>
            </p:nvSpPr>
            <p:spPr>
              <a:xfrm flipH="1">
                <a:off x="7262166" y="4091426"/>
                <a:ext cx="95611" cy="211538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518" extrusionOk="0">
                    <a:moveTo>
                      <a:pt x="195" y="0"/>
                    </a:moveTo>
                    <a:cubicBezTo>
                      <a:pt x="1" y="1039"/>
                      <a:pt x="27" y="2097"/>
                      <a:pt x="135" y="3129"/>
                    </a:cubicBezTo>
                    <a:cubicBezTo>
                      <a:pt x="289" y="4710"/>
                      <a:pt x="778" y="6205"/>
                      <a:pt x="1716" y="7518"/>
                    </a:cubicBezTo>
                    <a:cubicBezTo>
                      <a:pt x="1796" y="7116"/>
                      <a:pt x="2091" y="6928"/>
                      <a:pt x="2426" y="6761"/>
                    </a:cubicBezTo>
                    <a:cubicBezTo>
                      <a:pt x="2761" y="6600"/>
                      <a:pt x="3130" y="6493"/>
                      <a:pt x="3398" y="6245"/>
                    </a:cubicBezTo>
                    <a:cubicBezTo>
                      <a:pt x="3364" y="6151"/>
                      <a:pt x="3358" y="6118"/>
                      <a:pt x="3344" y="6104"/>
                    </a:cubicBezTo>
                    <a:cubicBezTo>
                      <a:pt x="3270" y="6064"/>
                      <a:pt x="3190" y="6037"/>
                      <a:pt x="3116" y="6004"/>
                    </a:cubicBezTo>
                    <a:cubicBezTo>
                      <a:pt x="2600" y="5756"/>
                      <a:pt x="2493" y="5582"/>
                      <a:pt x="2580" y="5039"/>
                    </a:cubicBezTo>
                    <a:cubicBezTo>
                      <a:pt x="2607" y="4851"/>
                      <a:pt x="2667" y="4664"/>
                      <a:pt x="2755" y="4489"/>
                    </a:cubicBezTo>
                    <a:cubicBezTo>
                      <a:pt x="2989" y="3993"/>
                      <a:pt x="2929" y="3585"/>
                      <a:pt x="2486" y="3236"/>
                    </a:cubicBezTo>
                    <a:cubicBezTo>
                      <a:pt x="2098" y="2928"/>
                      <a:pt x="1957" y="2580"/>
                      <a:pt x="2185" y="2077"/>
                    </a:cubicBezTo>
                    <a:cubicBezTo>
                      <a:pt x="2386" y="1622"/>
                      <a:pt x="2265" y="1427"/>
                      <a:pt x="1830" y="1220"/>
                    </a:cubicBezTo>
                    <a:cubicBezTo>
                      <a:pt x="1703" y="1159"/>
                      <a:pt x="1569" y="1119"/>
                      <a:pt x="1435" y="1092"/>
                    </a:cubicBezTo>
                    <a:cubicBezTo>
                      <a:pt x="805" y="965"/>
                      <a:pt x="389" y="610"/>
                      <a:pt x="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2"/>
              <p:cNvSpPr/>
              <p:nvPr/>
            </p:nvSpPr>
            <p:spPr>
              <a:xfrm flipH="1">
                <a:off x="6144115" y="3620896"/>
                <a:ext cx="54699" cy="83287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960" extrusionOk="0">
                    <a:moveTo>
                      <a:pt x="594" y="1"/>
                    </a:moveTo>
                    <a:cubicBezTo>
                      <a:pt x="448" y="1"/>
                      <a:pt x="257" y="39"/>
                      <a:pt x="0" y="105"/>
                    </a:cubicBezTo>
                    <a:cubicBezTo>
                      <a:pt x="20" y="373"/>
                      <a:pt x="261" y="514"/>
                      <a:pt x="382" y="728"/>
                    </a:cubicBezTo>
                    <a:cubicBezTo>
                      <a:pt x="570" y="1036"/>
                      <a:pt x="630" y="1411"/>
                      <a:pt x="556" y="1767"/>
                    </a:cubicBezTo>
                    <a:cubicBezTo>
                      <a:pt x="389" y="2571"/>
                      <a:pt x="389" y="2571"/>
                      <a:pt x="1092" y="2959"/>
                    </a:cubicBezTo>
                    <a:cubicBezTo>
                      <a:pt x="1414" y="2685"/>
                      <a:pt x="1749" y="2430"/>
                      <a:pt x="1943" y="2035"/>
                    </a:cubicBezTo>
                    <a:cubicBezTo>
                      <a:pt x="1514" y="1720"/>
                      <a:pt x="1220" y="1251"/>
                      <a:pt x="1126" y="728"/>
                    </a:cubicBezTo>
                    <a:cubicBezTo>
                      <a:pt x="1024" y="198"/>
                      <a:pt x="925" y="1"/>
                      <a:pt x="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0" name="Google Shape;1540;p42"/>
            <p:cNvSpPr/>
            <p:nvPr/>
          </p:nvSpPr>
          <p:spPr>
            <a:xfrm flipH="1">
              <a:off x="6112261" y="2767122"/>
              <a:ext cx="3996" cy="4530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142" y="0"/>
                  </a:moveTo>
                  <a:cubicBezTo>
                    <a:pt x="41" y="13"/>
                    <a:pt x="1" y="60"/>
                    <a:pt x="55" y="161"/>
                  </a:cubicBezTo>
                  <a:cubicBezTo>
                    <a:pt x="142" y="141"/>
                    <a:pt x="142" y="67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 flipH="1">
              <a:off x="6041183" y="2696411"/>
              <a:ext cx="4164" cy="4727"/>
            </a:xfrm>
            <a:custGeom>
              <a:avLst/>
              <a:gdLst/>
              <a:ahLst/>
              <a:cxnLst/>
              <a:rect l="l" t="t" r="r" b="b"/>
              <a:pathLst>
                <a:path w="148" h="168" extrusionOk="0">
                  <a:moveTo>
                    <a:pt x="141" y="0"/>
                  </a:moveTo>
                  <a:cubicBezTo>
                    <a:pt x="41" y="27"/>
                    <a:pt x="0" y="74"/>
                    <a:pt x="67" y="168"/>
                  </a:cubicBezTo>
                  <a:cubicBezTo>
                    <a:pt x="148" y="141"/>
                    <a:pt x="148" y="7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 flipH="1">
              <a:off x="6456548" y="3516925"/>
              <a:ext cx="464016" cy="185342"/>
            </a:xfrm>
            <a:custGeom>
              <a:avLst/>
              <a:gdLst/>
              <a:ahLst/>
              <a:cxnLst/>
              <a:rect l="l" t="t" r="r" b="b"/>
              <a:pathLst>
                <a:path w="16491" h="6587" extrusionOk="0">
                  <a:moveTo>
                    <a:pt x="5569" y="1"/>
                  </a:moveTo>
                  <a:cubicBezTo>
                    <a:pt x="5448" y="81"/>
                    <a:pt x="5368" y="195"/>
                    <a:pt x="5334" y="336"/>
                  </a:cubicBezTo>
                  <a:cubicBezTo>
                    <a:pt x="5214" y="704"/>
                    <a:pt x="5120" y="1086"/>
                    <a:pt x="4953" y="1435"/>
                  </a:cubicBezTo>
                  <a:cubicBezTo>
                    <a:pt x="4754" y="1844"/>
                    <a:pt x="4527" y="2031"/>
                    <a:pt x="4218" y="2031"/>
                  </a:cubicBezTo>
                  <a:cubicBezTo>
                    <a:pt x="4057" y="2031"/>
                    <a:pt x="3873" y="1980"/>
                    <a:pt x="3659" y="1884"/>
                  </a:cubicBezTo>
                  <a:cubicBezTo>
                    <a:pt x="3458" y="1790"/>
                    <a:pt x="3264" y="1656"/>
                    <a:pt x="3050" y="1616"/>
                  </a:cubicBezTo>
                  <a:cubicBezTo>
                    <a:pt x="2999" y="1606"/>
                    <a:pt x="2949" y="1601"/>
                    <a:pt x="2901" y="1601"/>
                  </a:cubicBezTo>
                  <a:cubicBezTo>
                    <a:pt x="2653" y="1601"/>
                    <a:pt x="2449" y="1733"/>
                    <a:pt x="2460" y="2024"/>
                  </a:cubicBezTo>
                  <a:cubicBezTo>
                    <a:pt x="2500" y="2741"/>
                    <a:pt x="2045" y="2976"/>
                    <a:pt x="1509" y="3217"/>
                  </a:cubicBezTo>
                  <a:cubicBezTo>
                    <a:pt x="771" y="3552"/>
                    <a:pt x="249" y="4108"/>
                    <a:pt x="1" y="4899"/>
                  </a:cubicBezTo>
                  <a:cubicBezTo>
                    <a:pt x="71" y="4915"/>
                    <a:pt x="120" y="4944"/>
                    <a:pt x="161" y="4944"/>
                  </a:cubicBezTo>
                  <a:cubicBezTo>
                    <a:pt x="170" y="4944"/>
                    <a:pt x="180" y="4943"/>
                    <a:pt x="189" y="4939"/>
                  </a:cubicBezTo>
                  <a:cubicBezTo>
                    <a:pt x="483" y="4831"/>
                    <a:pt x="688" y="4768"/>
                    <a:pt x="842" y="4768"/>
                  </a:cubicBezTo>
                  <a:cubicBezTo>
                    <a:pt x="1128" y="4768"/>
                    <a:pt x="1236" y="4989"/>
                    <a:pt x="1415" y="5555"/>
                  </a:cubicBezTo>
                  <a:cubicBezTo>
                    <a:pt x="1455" y="5716"/>
                    <a:pt x="1515" y="5870"/>
                    <a:pt x="1596" y="6018"/>
                  </a:cubicBezTo>
                  <a:cubicBezTo>
                    <a:pt x="1771" y="6276"/>
                    <a:pt x="2063" y="6424"/>
                    <a:pt x="2364" y="6424"/>
                  </a:cubicBezTo>
                  <a:cubicBezTo>
                    <a:pt x="2477" y="6424"/>
                    <a:pt x="2591" y="6403"/>
                    <a:pt x="2701" y="6359"/>
                  </a:cubicBezTo>
                  <a:cubicBezTo>
                    <a:pt x="3217" y="6145"/>
                    <a:pt x="2795" y="5857"/>
                    <a:pt x="2755" y="5609"/>
                  </a:cubicBezTo>
                  <a:cubicBezTo>
                    <a:pt x="2681" y="5147"/>
                    <a:pt x="2835" y="4792"/>
                    <a:pt x="3210" y="4644"/>
                  </a:cubicBezTo>
                  <a:cubicBezTo>
                    <a:pt x="3317" y="4602"/>
                    <a:pt x="3423" y="4582"/>
                    <a:pt x="3526" y="4582"/>
                  </a:cubicBezTo>
                  <a:cubicBezTo>
                    <a:pt x="3818" y="4582"/>
                    <a:pt x="4086" y="4747"/>
                    <a:pt x="4269" y="5060"/>
                  </a:cubicBezTo>
                  <a:cubicBezTo>
                    <a:pt x="4453" y="5364"/>
                    <a:pt x="4552" y="5506"/>
                    <a:pt x="4683" y="5506"/>
                  </a:cubicBezTo>
                  <a:cubicBezTo>
                    <a:pt x="4791" y="5506"/>
                    <a:pt x="4922" y="5409"/>
                    <a:pt x="5140" y="5227"/>
                  </a:cubicBezTo>
                  <a:cubicBezTo>
                    <a:pt x="5227" y="5160"/>
                    <a:pt x="5308" y="5080"/>
                    <a:pt x="5381" y="4999"/>
                  </a:cubicBezTo>
                  <a:cubicBezTo>
                    <a:pt x="5471" y="4889"/>
                    <a:pt x="5552" y="4841"/>
                    <a:pt x="5641" y="4841"/>
                  </a:cubicBezTo>
                  <a:cubicBezTo>
                    <a:pt x="5727" y="4841"/>
                    <a:pt x="5820" y="4884"/>
                    <a:pt x="5938" y="4959"/>
                  </a:cubicBezTo>
                  <a:cubicBezTo>
                    <a:pt x="6323" y="5208"/>
                    <a:pt x="6615" y="5336"/>
                    <a:pt x="6876" y="5336"/>
                  </a:cubicBezTo>
                  <a:cubicBezTo>
                    <a:pt x="7227" y="5336"/>
                    <a:pt x="7522" y="5104"/>
                    <a:pt x="7914" y="4624"/>
                  </a:cubicBezTo>
                  <a:cubicBezTo>
                    <a:pt x="7968" y="4557"/>
                    <a:pt x="8015" y="4490"/>
                    <a:pt x="8068" y="4430"/>
                  </a:cubicBezTo>
                  <a:cubicBezTo>
                    <a:pt x="8248" y="4241"/>
                    <a:pt x="8423" y="4144"/>
                    <a:pt x="8588" y="4144"/>
                  </a:cubicBezTo>
                  <a:cubicBezTo>
                    <a:pt x="8769" y="4144"/>
                    <a:pt x="8940" y="4259"/>
                    <a:pt x="9093" y="4497"/>
                  </a:cubicBezTo>
                  <a:cubicBezTo>
                    <a:pt x="9254" y="4751"/>
                    <a:pt x="9348" y="5053"/>
                    <a:pt x="9455" y="5334"/>
                  </a:cubicBezTo>
                  <a:cubicBezTo>
                    <a:pt x="9758" y="6111"/>
                    <a:pt x="9976" y="6337"/>
                    <a:pt x="10658" y="6337"/>
                  </a:cubicBezTo>
                  <a:cubicBezTo>
                    <a:pt x="10747" y="6337"/>
                    <a:pt x="10844" y="6333"/>
                    <a:pt x="10949" y="6326"/>
                  </a:cubicBezTo>
                  <a:cubicBezTo>
                    <a:pt x="11048" y="6319"/>
                    <a:pt x="11145" y="6315"/>
                    <a:pt x="11241" y="6315"/>
                  </a:cubicBezTo>
                  <a:cubicBezTo>
                    <a:pt x="11529" y="6315"/>
                    <a:pt x="11807" y="6353"/>
                    <a:pt x="12089" y="6473"/>
                  </a:cubicBezTo>
                  <a:cubicBezTo>
                    <a:pt x="12262" y="6546"/>
                    <a:pt x="12395" y="6587"/>
                    <a:pt x="12504" y="6587"/>
                  </a:cubicBezTo>
                  <a:cubicBezTo>
                    <a:pt x="12716" y="6587"/>
                    <a:pt x="12836" y="6434"/>
                    <a:pt x="12973" y="6071"/>
                  </a:cubicBezTo>
                  <a:cubicBezTo>
                    <a:pt x="13134" y="5649"/>
                    <a:pt x="13395" y="5401"/>
                    <a:pt x="13811" y="5361"/>
                  </a:cubicBezTo>
                  <a:cubicBezTo>
                    <a:pt x="14581" y="5281"/>
                    <a:pt x="14990" y="4798"/>
                    <a:pt x="15298" y="4168"/>
                  </a:cubicBezTo>
                  <a:cubicBezTo>
                    <a:pt x="15432" y="3894"/>
                    <a:pt x="15586" y="3639"/>
                    <a:pt x="15734" y="3358"/>
                  </a:cubicBezTo>
                  <a:cubicBezTo>
                    <a:pt x="15888" y="3083"/>
                    <a:pt x="16236" y="3056"/>
                    <a:pt x="16491" y="2828"/>
                  </a:cubicBezTo>
                  <a:cubicBezTo>
                    <a:pt x="16209" y="2547"/>
                    <a:pt x="15821" y="2413"/>
                    <a:pt x="15780" y="1991"/>
                  </a:cubicBezTo>
                  <a:cubicBezTo>
                    <a:pt x="15775" y="1911"/>
                    <a:pt x="15677" y="1851"/>
                    <a:pt x="15570" y="1851"/>
                  </a:cubicBezTo>
                  <a:cubicBezTo>
                    <a:pt x="15551" y="1851"/>
                    <a:pt x="15532" y="1853"/>
                    <a:pt x="15512" y="1857"/>
                  </a:cubicBezTo>
                  <a:cubicBezTo>
                    <a:pt x="15412" y="1884"/>
                    <a:pt x="15392" y="1957"/>
                    <a:pt x="15385" y="2044"/>
                  </a:cubicBezTo>
                  <a:cubicBezTo>
                    <a:pt x="15332" y="2714"/>
                    <a:pt x="14849" y="2895"/>
                    <a:pt x="14306" y="3009"/>
                  </a:cubicBezTo>
                  <a:cubicBezTo>
                    <a:pt x="13898" y="3096"/>
                    <a:pt x="13482" y="3130"/>
                    <a:pt x="13087" y="3297"/>
                  </a:cubicBezTo>
                  <a:cubicBezTo>
                    <a:pt x="12651" y="3478"/>
                    <a:pt x="12517" y="3934"/>
                    <a:pt x="12236" y="4256"/>
                  </a:cubicBezTo>
                  <a:cubicBezTo>
                    <a:pt x="11472" y="3673"/>
                    <a:pt x="11425" y="3525"/>
                    <a:pt x="11619" y="2286"/>
                  </a:cubicBezTo>
                  <a:cubicBezTo>
                    <a:pt x="10956" y="2245"/>
                    <a:pt x="10299" y="2198"/>
                    <a:pt x="9643" y="2165"/>
                  </a:cubicBezTo>
                  <a:cubicBezTo>
                    <a:pt x="9328" y="2145"/>
                    <a:pt x="9154" y="2058"/>
                    <a:pt x="9107" y="1683"/>
                  </a:cubicBezTo>
                  <a:cubicBezTo>
                    <a:pt x="9004" y="926"/>
                    <a:pt x="8859" y="642"/>
                    <a:pt x="8395" y="642"/>
                  </a:cubicBezTo>
                  <a:cubicBezTo>
                    <a:pt x="8221" y="642"/>
                    <a:pt x="8003" y="682"/>
                    <a:pt x="7727" y="751"/>
                  </a:cubicBezTo>
                  <a:cubicBezTo>
                    <a:pt x="7543" y="796"/>
                    <a:pt x="7367" y="819"/>
                    <a:pt x="7199" y="819"/>
                  </a:cubicBezTo>
                  <a:cubicBezTo>
                    <a:pt x="6735" y="819"/>
                    <a:pt x="6326" y="646"/>
                    <a:pt x="5958" y="282"/>
                  </a:cubicBezTo>
                  <a:cubicBezTo>
                    <a:pt x="5844" y="168"/>
                    <a:pt x="5763" y="1"/>
                    <a:pt x="5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 flipH="1">
              <a:off x="7019335" y="3964409"/>
              <a:ext cx="216462" cy="371809"/>
            </a:xfrm>
            <a:custGeom>
              <a:avLst/>
              <a:gdLst/>
              <a:ahLst/>
              <a:cxnLst/>
              <a:rect l="l" t="t" r="r" b="b"/>
              <a:pathLst>
                <a:path w="7693" h="13214" extrusionOk="0">
                  <a:moveTo>
                    <a:pt x="799" y="1"/>
                  </a:moveTo>
                  <a:cubicBezTo>
                    <a:pt x="315" y="1"/>
                    <a:pt x="36" y="374"/>
                    <a:pt x="182" y="849"/>
                  </a:cubicBezTo>
                  <a:cubicBezTo>
                    <a:pt x="249" y="1063"/>
                    <a:pt x="376" y="1251"/>
                    <a:pt x="463" y="1452"/>
                  </a:cubicBezTo>
                  <a:cubicBezTo>
                    <a:pt x="564" y="1686"/>
                    <a:pt x="678" y="1894"/>
                    <a:pt x="316" y="2062"/>
                  </a:cubicBezTo>
                  <a:cubicBezTo>
                    <a:pt x="1" y="2202"/>
                    <a:pt x="269" y="2383"/>
                    <a:pt x="383" y="2504"/>
                  </a:cubicBezTo>
                  <a:cubicBezTo>
                    <a:pt x="1006" y="3181"/>
                    <a:pt x="1642" y="3851"/>
                    <a:pt x="2279" y="4514"/>
                  </a:cubicBezTo>
                  <a:cubicBezTo>
                    <a:pt x="2634" y="4889"/>
                    <a:pt x="2808" y="5305"/>
                    <a:pt x="2560" y="5801"/>
                  </a:cubicBezTo>
                  <a:cubicBezTo>
                    <a:pt x="2319" y="6296"/>
                    <a:pt x="2534" y="6651"/>
                    <a:pt x="2909" y="6966"/>
                  </a:cubicBezTo>
                  <a:cubicBezTo>
                    <a:pt x="3036" y="7074"/>
                    <a:pt x="3177" y="7167"/>
                    <a:pt x="3311" y="7268"/>
                  </a:cubicBezTo>
                  <a:cubicBezTo>
                    <a:pt x="4034" y="7858"/>
                    <a:pt x="4289" y="8595"/>
                    <a:pt x="4001" y="9506"/>
                  </a:cubicBezTo>
                  <a:cubicBezTo>
                    <a:pt x="3840" y="10035"/>
                    <a:pt x="3693" y="10571"/>
                    <a:pt x="3545" y="11114"/>
                  </a:cubicBezTo>
                  <a:cubicBezTo>
                    <a:pt x="3385" y="11684"/>
                    <a:pt x="3465" y="12293"/>
                    <a:pt x="3766" y="12809"/>
                  </a:cubicBezTo>
                  <a:cubicBezTo>
                    <a:pt x="3923" y="13086"/>
                    <a:pt x="4093" y="13214"/>
                    <a:pt x="4321" y="13214"/>
                  </a:cubicBezTo>
                  <a:cubicBezTo>
                    <a:pt x="4424" y="13214"/>
                    <a:pt x="4540" y="13188"/>
                    <a:pt x="4671" y="13138"/>
                  </a:cubicBezTo>
                  <a:cubicBezTo>
                    <a:pt x="4959" y="13017"/>
                    <a:pt x="5194" y="12809"/>
                    <a:pt x="5348" y="12534"/>
                  </a:cubicBezTo>
                  <a:cubicBezTo>
                    <a:pt x="5549" y="12193"/>
                    <a:pt x="5609" y="11811"/>
                    <a:pt x="5616" y="11415"/>
                  </a:cubicBezTo>
                  <a:cubicBezTo>
                    <a:pt x="5636" y="10457"/>
                    <a:pt x="5428" y="9526"/>
                    <a:pt x="5334" y="8588"/>
                  </a:cubicBezTo>
                  <a:cubicBezTo>
                    <a:pt x="5247" y="7690"/>
                    <a:pt x="5482" y="7368"/>
                    <a:pt x="6440" y="7188"/>
                  </a:cubicBezTo>
                  <a:cubicBezTo>
                    <a:pt x="6219" y="6605"/>
                    <a:pt x="6071" y="6075"/>
                    <a:pt x="6085" y="5506"/>
                  </a:cubicBezTo>
                  <a:cubicBezTo>
                    <a:pt x="6091" y="5092"/>
                    <a:pt x="6198" y="4821"/>
                    <a:pt x="6645" y="4821"/>
                  </a:cubicBezTo>
                  <a:cubicBezTo>
                    <a:pt x="6661" y="4821"/>
                    <a:pt x="6678" y="4822"/>
                    <a:pt x="6695" y="4822"/>
                  </a:cubicBezTo>
                  <a:cubicBezTo>
                    <a:pt x="6701" y="4822"/>
                    <a:pt x="6708" y="4822"/>
                    <a:pt x="6714" y="4822"/>
                  </a:cubicBezTo>
                  <a:cubicBezTo>
                    <a:pt x="7006" y="4822"/>
                    <a:pt x="7235" y="4676"/>
                    <a:pt x="7411" y="4447"/>
                  </a:cubicBezTo>
                  <a:cubicBezTo>
                    <a:pt x="7606" y="4186"/>
                    <a:pt x="7693" y="3884"/>
                    <a:pt x="7552" y="3583"/>
                  </a:cubicBezTo>
                  <a:cubicBezTo>
                    <a:pt x="7488" y="3436"/>
                    <a:pt x="7393" y="3394"/>
                    <a:pt x="7287" y="3394"/>
                  </a:cubicBezTo>
                  <a:cubicBezTo>
                    <a:pt x="7160" y="3394"/>
                    <a:pt x="7017" y="3454"/>
                    <a:pt x="6889" y="3469"/>
                  </a:cubicBezTo>
                  <a:cubicBezTo>
                    <a:pt x="6708" y="3486"/>
                    <a:pt x="6528" y="3494"/>
                    <a:pt x="6350" y="3494"/>
                  </a:cubicBezTo>
                  <a:cubicBezTo>
                    <a:pt x="5636" y="3494"/>
                    <a:pt x="4940" y="3362"/>
                    <a:pt x="4249" y="3147"/>
                  </a:cubicBezTo>
                  <a:cubicBezTo>
                    <a:pt x="3961" y="3060"/>
                    <a:pt x="3787" y="2919"/>
                    <a:pt x="3787" y="2564"/>
                  </a:cubicBezTo>
                  <a:cubicBezTo>
                    <a:pt x="3793" y="1787"/>
                    <a:pt x="3331" y="1325"/>
                    <a:pt x="2641" y="1090"/>
                  </a:cubicBezTo>
                  <a:cubicBezTo>
                    <a:pt x="2359" y="1010"/>
                    <a:pt x="2118" y="829"/>
                    <a:pt x="1957" y="581"/>
                  </a:cubicBezTo>
                  <a:cubicBezTo>
                    <a:pt x="1723" y="246"/>
                    <a:pt x="1321" y="45"/>
                    <a:pt x="885" y="5"/>
                  </a:cubicBezTo>
                  <a:cubicBezTo>
                    <a:pt x="856" y="2"/>
                    <a:pt x="827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 flipH="1">
              <a:off x="6242857" y="3068006"/>
              <a:ext cx="193333" cy="225297"/>
            </a:xfrm>
            <a:custGeom>
              <a:avLst/>
              <a:gdLst/>
              <a:ahLst/>
              <a:cxnLst/>
              <a:rect l="l" t="t" r="r" b="b"/>
              <a:pathLst>
                <a:path w="6871" h="8007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2238" y="135"/>
                    <a:pt x="1796" y="698"/>
                    <a:pt x="1461" y="1408"/>
                  </a:cubicBezTo>
                  <a:cubicBezTo>
                    <a:pt x="1232" y="1905"/>
                    <a:pt x="938" y="2318"/>
                    <a:pt x="374" y="2318"/>
                  </a:cubicBezTo>
                  <a:cubicBezTo>
                    <a:pt x="261" y="2318"/>
                    <a:pt x="137" y="2301"/>
                    <a:pt x="0" y="2266"/>
                  </a:cubicBezTo>
                  <a:lnTo>
                    <a:pt x="0" y="2266"/>
                  </a:lnTo>
                  <a:cubicBezTo>
                    <a:pt x="637" y="3016"/>
                    <a:pt x="1160" y="3753"/>
                    <a:pt x="1361" y="4685"/>
                  </a:cubicBezTo>
                  <a:cubicBezTo>
                    <a:pt x="1565" y="5607"/>
                    <a:pt x="1609" y="5677"/>
                    <a:pt x="2440" y="5677"/>
                  </a:cubicBezTo>
                  <a:cubicBezTo>
                    <a:pt x="2508" y="5677"/>
                    <a:pt x="2581" y="5677"/>
                    <a:pt x="2660" y="5676"/>
                  </a:cubicBezTo>
                  <a:cubicBezTo>
                    <a:pt x="2671" y="5676"/>
                    <a:pt x="2681" y="5676"/>
                    <a:pt x="2692" y="5676"/>
                  </a:cubicBezTo>
                  <a:cubicBezTo>
                    <a:pt x="3500" y="5676"/>
                    <a:pt x="3828" y="5934"/>
                    <a:pt x="3994" y="6728"/>
                  </a:cubicBezTo>
                  <a:cubicBezTo>
                    <a:pt x="4034" y="6923"/>
                    <a:pt x="4027" y="7117"/>
                    <a:pt x="4054" y="7311"/>
                  </a:cubicBezTo>
                  <a:cubicBezTo>
                    <a:pt x="4125" y="7800"/>
                    <a:pt x="4278" y="8007"/>
                    <a:pt x="4630" y="8007"/>
                  </a:cubicBezTo>
                  <a:cubicBezTo>
                    <a:pt x="4741" y="8007"/>
                    <a:pt x="4872" y="7986"/>
                    <a:pt x="5026" y="7948"/>
                  </a:cubicBezTo>
                  <a:cubicBezTo>
                    <a:pt x="5213" y="7901"/>
                    <a:pt x="5401" y="7834"/>
                    <a:pt x="5575" y="7753"/>
                  </a:cubicBezTo>
                  <a:cubicBezTo>
                    <a:pt x="5694" y="7694"/>
                    <a:pt x="5822" y="7665"/>
                    <a:pt x="5949" y="7665"/>
                  </a:cubicBezTo>
                  <a:cubicBezTo>
                    <a:pt x="6038" y="7665"/>
                    <a:pt x="6127" y="7679"/>
                    <a:pt x="6212" y="7706"/>
                  </a:cubicBezTo>
                  <a:cubicBezTo>
                    <a:pt x="6355" y="7751"/>
                    <a:pt x="6470" y="7775"/>
                    <a:pt x="6561" y="7775"/>
                  </a:cubicBezTo>
                  <a:cubicBezTo>
                    <a:pt x="6808" y="7775"/>
                    <a:pt x="6870" y="7598"/>
                    <a:pt x="6821" y="7191"/>
                  </a:cubicBezTo>
                  <a:cubicBezTo>
                    <a:pt x="6761" y="6701"/>
                    <a:pt x="6486" y="6313"/>
                    <a:pt x="6218" y="5924"/>
                  </a:cubicBezTo>
                  <a:cubicBezTo>
                    <a:pt x="5977" y="5576"/>
                    <a:pt x="5622" y="5194"/>
                    <a:pt x="5729" y="4805"/>
                  </a:cubicBezTo>
                  <a:cubicBezTo>
                    <a:pt x="5903" y="4142"/>
                    <a:pt x="5602" y="4048"/>
                    <a:pt x="5093" y="3994"/>
                  </a:cubicBezTo>
                  <a:cubicBezTo>
                    <a:pt x="4858" y="3968"/>
                    <a:pt x="4738" y="3834"/>
                    <a:pt x="4738" y="3532"/>
                  </a:cubicBezTo>
                  <a:cubicBezTo>
                    <a:pt x="4724" y="2346"/>
                    <a:pt x="4470" y="2004"/>
                    <a:pt x="3297" y="1616"/>
                  </a:cubicBezTo>
                  <a:cubicBezTo>
                    <a:pt x="2982" y="1509"/>
                    <a:pt x="2949" y="1354"/>
                    <a:pt x="2962" y="1066"/>
                  </a:cubicBezTo>
                  <a:cubicBezTo>
                    <a:pt x="2975" y="718"/>
                    <a:pt x="3284" y="410"/>
                    <a:pt x="3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 flipH="1">
              <a:off x="6907705" y="5423468"/>
              <a:ext cx="19246" cy="7344"/>
            </a:xfrm>
            <a:custGeom>
              <a:avLst/>
              <a:gdLst/>
              <a:ahLst/>
              <a:cxnLst/>
              <a:rect l="l" t="t" r="r" b="b"/>
              <a:pathLst>
                <a:path w="684" h="261" extrusionOk="0">
                  <a:moveTo>
                    <a:pt x="330" y="1"/>
                  </a:moveTo>
                  <a:cubicBezTo>
                    <a:pt x="200" y="1"/>
                    <a:pt x="83" y="51"/>
                    <a:pt x="0" y="234"/>
                  </a:cubicBezTo>
                  <a:cubicBezTo>
                    <a:pt x="101" y="242"/>
                    <a:pt x="205" y="261"/>
                    <a:pt x="304" y="261"/>
                  </a:cubicBezTo>
                  <a:cubicBezTo>
                    <a:pt x="447" y="261"/>
                    <a:pt x="581" y="222"/>
                    <a:pt x="684" y="60"/>
                  </a:cubicBezTo>
                  <a:cubicBezTo>
                    <a:pt x="565" y="38"/>
                    <a:pt x="443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 flipH="1">
              <a:off x="6888852" y="5418656"/>
              <a:ext cx="19246" cy="7006"/>
            </a:xfrm>
            <a:custGeom>
              <a:avLst/>
              <a:gdLst/>
              <a:ahLst/>
              <a:cxnLst/>
              <a:rect l="l" t="t" r="r" b="b"/>
              <a:pathLst>
                <a:path w="684" h="249" extrusionOk="0">
                  <a:moveTo>
                    <a:pt x="326" y="0"/>
                  </a:moveTo>
                  <a:cubicBezTo>
                    <a:pt x="197" y="0"/>
                    <a:pt x="82" y="53"/>
                    <a:pt x="0" y="238"/>
                  </a:cubicBezTo>
                  <a:cubicBezTo>
                    <a:pt x="15" y="237"/>
                    <a:pt x="30" y="237"/>
                    <a:pt x="46" y="237"/>
                  </a:cubicBezTo>
                  <a:cubicBezTo>
                    <a:pt x="133" y="237"/>
                    <a:pt x="224" y="248"/>
                    <a:pt x="313" y="248"/>
                  </a:cubicBezTo>
                  <a:cubicBezTo>
                    <a:pt x="452" y="248"/>
                    <a:pt x="584" y="219"/>
                    <a:pt x="684" y="70"/>
                  </a:cubicBezTo>
                  <a:cubicBezTo>
                    <a:pt x="564" y="42"/>
                    <a:pt x="440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 flipH="1">
              <a:off x="5517050" y="5322704"/>
              <a:ext cx="4361" cy="4249"/>
            </a:xfrm>
            <a:custGeom>
              <a:avLst/>
              <a:gdLst/>
              <a:ahLst/>
              <a:cxnLst/>
              <a:rect l="l" t="t" r="r" b="b"/>
              <a:pathLst>
                <a:path w="155" h="151" extrusionOk="0">
                  <a:moveTo>
                    <a:pt x="75" y="1"/>
                  </a:moveTo>
                  <a:cubicBezTo>
                    <a:pt x="55" y="1"/>
                    <a:pt x="31" y="16"/>
                    <a:pt x="1" y="56"/>
                  </a:cubicBezTo>
                  <a:cubicBezTo>
                    <a:pt x="28" y="90"/>
                    <a:pt x="68" y="117"/>
                    <a:pt x="101" y="150"/>
                  </a:cubicBezTo>
                  <a:lnTo>
                    <a:pt x="155" y="96"/>
                  </a:lnTo>
                  <a:cubicBezTo>
                    <a:pt x="134" y="46"/>
                    <a:pt x="110" y="1"/>
                    <a:pt x="75" y="1"/>
                  </a:cubicBezTo>
                  <a:close/>
                </a:path>
              </a:pathLst>
            </a:custGeom>
            <a:solidFill>
              <a:srgbClr val="353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42"/>
          <p:cNvGrpSpPr/>
          <p:nvPr/>
        </p:nvGrpSpPr>
        <p:grpSpPr>
          <a:xfrm rot="-5400000">
            <a:off x="-1805320" y="2337155"/>
            <a:ext cx="3551721" cy="1047040"/>
            <a:chOff x="2895175" y="1690375"/>
            <a:chExt cx="1262475" cy="372175"/>
          </a:xfrm>
        </p:grpSpPr>
        <p:sp>
          <p:nvSpPr>
            <p:cNvPr id="1549" name="Google Shape;1549;p42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43"/>
          <p:cNvGrpSpPr/>
          <p:nvPr/>
        </p:nvGrpSpPr>
        <p:grpSpPr>
          <a:xfrm rot="-5400000">
            <a:off x="3614995" y="-1074857"/>
            <a:ext cx="973130" cy="3110110"/>
            <a:chOff x="4611475" y="2571750"/>
            <a:chExt cx="842975" cy="2158150"/>
          </a:xfrm>
        </p:grpSpPr>
        <p:sp>
          <p:nvSpPr>
            <p:cNvPr id="1569" name="Google Shape;1569;p43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5" name="Google Shape;1585;p43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586" name="Google Shape;1586;p43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3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3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3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3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4" name="Google Shape;1594;p43"/>
          <p:cNvGrpSpPr/>
          <p:nvPr/>
        </p:nvGrpSpPr>
        <p:grpSpPr>
          <a:xfrm>
            <a:off x="6814061" y="4098662"/>
            <a:ext cx="2342726" cy="1050886"/>
            <a:chOff x="6207738" y="3822624"/>
            <a:chExt cx="2944603" cy="1320872"/>
          </a:xfrm>
        </p:grpSpPr>
        <p:sp>
          <p:nvSpPr>
            <p:cNvPr id="1595" name="Google Shape;1595;p43"/>
            <p:cNvSpPr/>
            <p:nvPr/>
          </p:nvSpPr>
          <p:spPr>
            <a:xfrm>
              <a:off x="7831432" y="4436887"/>
              <a:ext cx="1320909" cy="705378"/>
            </a:xfrm>
            <a:custGeom>
              <a:avLst/>
              <a:gdLst/>
              <a:ahLst/>
              <a:cxnLst/>
              <a:rect l="l" t="t" r="r" b="b"/>
              <a:pathLst>
                <a:path w="12859" h="6867" extrusionOk="0">
                  <a:moveTo>
                    <a:pt x="4886" y="0"/>
                  </a:moveTo>
                  <a:cubicBezTo>
                    <a:pt x="4436" y="392"/>
                    <a:pt x="3975" y="795"/>
                    <a:pt x="3503" y="1175"/>
                  </a:cubicBezTo>
                  <a:cubicBezTo>
                    <a:pt x="2558" y="1959"/>
                    <a:pt x="1510" y="2615"/>
                    <a:pt x="392" y="3122"/>
                  </a:cubicBezTo>
                  <a:cubicBezTo>
                    <a:pt x="254" y="3157"/>
                    <a:pt x="116" y="3226"/>
                    <a:pt x="0" y="3307"/>
                  </a:cubicBezTo>
                  <a:cubicBezTo>
                    <a:pt x="185" y="3721"/>
                    <a:pt x="415" y="4113"/>
                    <a:pt x="680" y="4482"/>
                  </a:cubicBezTo>
                  <a:cubicBezTo>
                    <a:pt x="771" y="4608"/>
                    <a:pt x="867" y="4666"/>
                    <a:pt x="985" y="4666"/>
                  </a:cubicBezTo>
                  <a:cubicBezTo>
                    <a:pt x="1061" y="4666"/>
                    <a:pt x="1146" y="4642"/>
                    <a:pt x="1245" y="4597"/>
                  </a:cubicBezTo>
                  <a:cubicBezTo>
                    <a:pt x="1464" y="4482"/>
                    <a:pt x="1694" y="4390"/>
                    <a:pt x="1948" y="4332"/>
                  </a:cubicBezTo>
                  <a:cubicBezTo>
                    <a:pt x="2042" y="4314"/>
                    <a:pt x="2136" y="4305"/>
                    <a:pt x="2230" y="4305"/>
                  </a:cubicBezTo>
                  <a:cubicBezTo>
                    <a:pt x="2661" y="4305"/>
                    <a:pt x="3071" y="4496"/>
                    <a:pt x="3365" y="4828"/>
                  </a:cubicBezTo>
                  <a:cubicBezTo>
                    <a:pt x="3401" y="4864"/>
                    <a:pt x="3428" y="4881"/>
                    <a:pt x="3455" y="4881"/>
                  </a:cubicBezTo>
                  <a:cubicBezTo>
                    <a:pt x="3479" y="4881"/>
                    <a:pt x="3505" y="4867"/>
                    <a:pt x="3538" y="4839"/>
                  </a:cubicBezTo>
                  <a:cubicBezTo>
                    <a:pt x="3687" y="4724"/>
                    <a:pt x="3814" y="4574"/>
                    <a:pt x="3906" y="4413"/>
                  </a:cubicBezTo>
                  <a:cubicBezTo>
                    <a:pt x="3885" y="4406"/>
                    <a:pt x="3866" y="4402"/>
                    <a:pt x="3849" y="4402"/>
                  </a:cubicBezTo>
                  <a:cubicBezTo>
                    <a:pt x="3784" y="4402"/>
                    <a:pt x="3749" y="4450"/>
                    <a:pt x="3722" y="4505"/>
                  </a:cubicBezTo>
                  <a:cubicBezTo>
                    <a:pt x="3705" y="4581"/>
                    <a:pt x="3638" y="4626"/>
                    <a:pt x="3567" y="4626"/>
                  </a:cubicBezTo>
                  <a:cubicBezTo>
                    <a:pt x="3541" y="4626"/>
                    <a:pt x="3516" y="4621"/>
                    <a:pt x="3491" y="4609"/>
                  </a:cubicBezTo>
                  <a:cubicBezTo>
                    <a:pt x="3388" y="4563"/>
                    <a:pt x="3376" y="4470"/>
                    <a:pt x="3411" y="4378"/>
                  </a:cubicBezTo>
                  <a:cubicBezTo>
                    <a:pt x="3521" y="4074"/>
                    <a:pt x="3810" y="3895"/>
                    <a:pt x="4157" y="3895"/>
                  </a:cubicBezTo>
                  <a:cubicBezTo>
                    <a:pt x="4243" y="3895"/>
                    <a:pt x="4333" y="3906"/>
                    <a:pt x="4425" y="3929"/>
                  </a:cubicBezTo>
                  <a:cubicBezTo>
                    <a:pt x="4678" y="3975"/>
                    <a:pt x="4909" y="4148"/>
                    <a:pt x="5047" y="4378"/>
                  </a:cubicBezTo>
                  <a:cubicBezTo>
                    <a:pt x="5162" y="4586"/>
                    <a:pt x="5266" y="4816"/>
                    <a:pt x="5335" y="5058"/>
                  </a:cubicBezTo>
                  <a:cubicBezTo>
                    <a:pt x="5381" y="5173"/>
                    <a:pt x="5358" y="5311"/>
                    <a:pt x="5277" y="5415"/>
                  </a:cubicBezTo>
                  <a:cubicBezTo>
                    <a:pt x="4816" y="6014"/>
                    <a:pt x="4332" y="6590"/>
                    <a:pt x="3595" y="6867"/>
                  </a:cubicBezTo>
                  <a:lnTo>
                    <a:pt x="6902" y="6867"/>
                  </a:lnTo>
                  <a:cubicBezTo>
                    <a:pt x="6856" y="6590"/>
                    <a:pt x="6959" y="6325"/>
                    <a:pt x="7178" y="6152"/>
                  </a:cubicBezTo>
                  <a:cubicBezTo>
                    <a:pt x="7224" y="6118"/>
                    <a:pt x="7270" y="6072"/>
                    <a:pt x="7328" y="6037"/>
                  </a:cubicBezTo>
                  <a:cubicBezTo>
                    <a:pt x="7639" y="5807"/>
                    <a:pt x="7662" y="5669"/>
                    <a:pt x="7466" y="5334"/>
                  </a:cubicBezTo>
                  <a:cubicBezTo>
                    <a:pt x="7340" y="5139"/>
                    <a:pt x="7270" y="4908"/>
                    <a:pt x="7282" y="4678"/>
                  </a:cubicBezTo>
                  <a:cubicBezTo>
                    <a:pt x="7306" y="4375"/>
                    <a:pt x="7506" y="4188"/>
                    <a:pt x="7747" y="4188"/>
                  </a:cubicBezTo>
                  <a:cubicBezTo>
                    <a:pt x="7845" y="4188"/>
                    <a:pt x="7950" y="4219"/>
                    <a:pt x="8054" y="4286"/>
                  </a:cubicBezTo>
                  <a:cubicBezTo>
                    <a:pt x="8065" y="4286"/>
                    <a:pt x="8077" y="4298"/>
                    <a:pt x="8077" y="4298"/>
                  </a:cubicBezTo>
                  <a:cubicBezTo>
                    <a:pt x="8223" y="4434"/>
                    <a:pt x="8332" y="4490"/>
                    <a:pt x="8428" y="4490"/>
                  </a:cubicBezTo>
                  <a:cubicBezTo>
                    <a:pt x="8566" y="4490"/>
                    <a:pt x="8676" y="4374"/>
                    <a:pt x="8826" y="4217"/>
                  </a:cubicBezTo>
                  <a:cubicBezTo>
                    <a:pt x="8953" y="4056"/>
                    <a:pt x="9102" y="3906"/>
                    <a:pt x="9252" y="3768"/>
                  </a:cubicBezTo>
                  <a:cubicBezTo>
                    <a:pt x="9437" y="3602"/>
                    <a:pt x="9664" y="3522"/>
                    <a:pt x="9889" y="3522"/>
                  </a:cubicBezTo>
                  <a:cubicBezTo>
                    <a:pt x="10211" y="3522"/>
                    <a:pt x="10527" y="3686"/>
                    <a:pt x="10704" y="3998"/>
                  </a:cubicBezTo>
                  <a:cubicBezTo>
                    <a:pt x="10854" y="4286"/>
                    <a:pt x="10819" y="4574"/>
                    <a:pt x="10761" y="4862"/>
                  </a:cubicBezTo>
                  <a:cubicBezTo>
                    <a:pt x="10658" y="5519"/>
                    <a:pt x="10185" y="6072"/>
                    <a:pt x="9552" y="6279"/>
                  </a:cubicBezTo>
                  <a:cubicBezTo>
                    <a:pt x="9448" y="6314"/>
                    <a:pt x="9436" y="6348"/>
                    <a:pt x="9471" y="6452"/>
                  </a:cubicBezTo>
                  <a:cubicBezTo>
                    <a:pt x="9540" y="6579"/>
                    <a:pt x="9586" y="6717"/>
                    <a:pt x="9621" y="6867"/>
                  </a:cubicBezTo>
                  <a:lnTo>
                    <a:pt x="12651" y="6867"/>
                  </a:lnTo>
                  <a:cubicBezTo>
                    <a:pt x="12570" y="6383"/>
                    <a:pt x="12616" y="5887"/>
                    <a:pt x="12778" y="5427"/>
                  </a:cubicBezTo>
                  <a:cubicBezTo>
                    <a:pt x="12801" y="5381"/>
                    <a:pt x="12801" y="5311"/>
                    <a:pt x="12858" y="5288"/>
                  </a:cubicBezTo>
                  <a:lnTo>
                    <a:pt x="12858" y="392"/>
                  </a:lnTo>
                  <a:cubicBezTo>
                    <a:pt x="12593" y="403"/>
                    <a:pt x="12328" y="530"/>
                    <a:pt x="12144" y="737"/>
                  </a:cubicBezTo>
                  <a:cubicBezTo>
                    <a:pt x="11902" y="968"/>
                    <a:pt x="11672" y="1210"/>
                    <a:pt x="11430" y="1452"/>
                  </a:cubicBezTo>
                  <a:cubicBezTo>
                    <a:pt x="11291" y="1602"/>
                    <a:pt x="11130" y="1740"/>
                    <a:pt x="10969" y="1867"/>
                  </a:cubicBezTo>
                  <a:cubicBezTo>
                    <a:pt x="10684" y="2085"/>
                    <a:pt x="10348" y="2190"/>
                    <a:pt x="9989" y="2190"/>
                  </a:cubicBezTo>
                  <a:cubicBezTo>
                    <a:pt x="9970" y="2190"/>
                    <a:pt x="9951" y="2190"/>
                    <a:pt x="9932" y="2189"/>
                  </a:cubicBezTo>
                  <a:cubicBezTo>
                    <a:pt x="9778" y="2167"/>
                    <a:pt x="9620" y="2159"/>
                    <a:pt x="9461" y="2159"/>
                  </a:cubicBezTo>
                  <a:cubicBezTo>
                    <a:pt x="9369" y="2159"/>
                    <a:pt x="9276" y="2162"/>
                    <a:pt x="9183" y="2166"/>
                  </a:cubicBezTo>
                  <a:cubicBezTo>
                    <a:pt x="8941" y="2178"/>
                    <a:pt x="8734" y="2316"/>
                    <a:pt x="8618" y="2512"/>
                  </a:cubicBezTo>
                  <a:cubicBezTo>
                    <a:pt x="8549" y="2638"/>
                    <a:pt x="8480" y="2754"/>
                    <a:pt x="8400" y="2869"/>
                  </a:cubicBezTo>
                  <a:cubicBezTo>
                    <a:pt x="8284" y="3039"/>
                    <a:pt x="8100" y="3129"/>
                    <a:pt x="7914" y="3129"/>
                  </a:cubicBezTo>
                  <a:cubicBezTo>
                    <a:pt x="7785" y="3129"/>
                    <a:pt x="7656" y="3085"/>
                    <a:pt x="7547" y="2996"/>
                  </a:cubicBezTo>
                  <a:cubicBezTo>
                    <a:pt x="7489" y="2950"/>
                    <a:pt x="7432" y="2903"/>
                    <a:pt x="7386" y="2857"/>
                  </a:cubicBezTo>
                  <a:cubicBezTo>
                    <a:pt x="7121" y="2546"/>
                    <a:pt x="6763" y="2466"/>
                    <a:pt x="6383" y="2454"/>
                  </a:cubicBezTo>
                  <a:cubicBezTo>
                    <a:pt x="6234" y="2443"/>
                    <a:pt x="6084" y="2431"/>
                    <a:pt x="5945" y="2397"/>
                  </a:cubicBezTo>
                  <a:cubicBezTo>
                    <a:pt x="5369" y="2270"/>
                    <a:pt x="5035" y="1867"/>
                    <a:pt x="5012" y="1244"/>
                  </a:cubicBezTo>
                  <a:cubicBezTo>
                    <a:pt x="4989" y="1002"/>
                    <a:pt x="4989" y="760"/>
                    <a:pt x="4978" y="507"/>
                  </a:cubicBezTo>
                  <a:cubicBezTo>
                    <a:pt x="4978" y="334"/>
                    <a:pt x="4943" y="161"/>
                    <a:pt x="4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331986" y="4234427"/>
              <a:ext cx="819109" cy="523872"/>
            </a:xfrm>
            <a:custGeom>
              <a:avLst/>
              <a:gdLst/>
              <a:ahLst/>
              <a:cxnLst/>
              <a:rect l="l" t="t" r="r" b="b"/>
              <a:pathLst>
                <a:path w="7974" h="5100" extrusionOk="0">
                  <a:moveTo>
                    <a:pt x="2109" y="1"/>
                  </a:moveTo>
                  <a:cubicBezTo>
                    <a:pt x="1960" y="116"/>
                    <a:pt x="1810" y="243"/>
                    <a:pt x="1695" y="381"/>
                  </a:cubicBezTo>
                  <a:cubicBezTo>
                    <a:pt x="1130" y="911"/>
                    <a:pt x="566" y="1441"/>
                    <a:pt x="1" y="1971"/>
                  </a:cubicBezTo>
                  <a:cubicBezTo>
                    <a:pt x="59" y="2144"/>
                    <a:pt x="82" y="2305"/>
                    <a:pt x="93" y="2478"/>
                  </a:cubicBezTo>
                  <a:cubicBezTo>
                    <a:pt x="93" y="2731"/>
                    <a:pt x="105" y="2973"/>
                    <a:pt x="116" y="3227"/>
                  </a:cubicBezTo>
                  <a:cubicBezTo>
                    <a:pt x="139" y="3838"/>
                    <a:pt x="485" y="4241"/>
                    <a:pt x="1061" y="4379"/>
                  </a:cubicBezTo>
                  <a:cubicBezTo>
                    <a:pt x="1199" y="4402"/>
                    <a:pt x="1349" y="4414"/>
                    <a:pt x="1487" y="4425"/>
                  </a:cubicBezTo>
                  <a:cubicBezTo>
                    <a:pt x="1879" y="4448"/>
                    <a:pt x="2236" y="4517"/>
                    <a:pt x="2501" y="4828"/>
                  </a:cubicBezTo>
                  <a:cubicBezTo>
                    <a:pt x="2547" y="4886"/>
                    <a:pt x="2605" y="4932"/>
                    <a:pt x="2662" y="4967"/>
                  </a:cubicBezTo>
                  <a:cubicBezTo>
                    <a:pt x="2766" y="5056"/>
                    <a:pt x="2895" y="5100"/>
                    <a:pt x="3024" y="5100"/>
                  </a:cubicBezTo>
                  <a:cubicBezTo>
                    <a:pt x="3210" y="5100"/>
                    <a:pt x="3395" y="5010"/>
                    <a:pt x="3503" y="4840"/>
                  </a:cubicBezTo>
                  <a:cubicBezTo>
                    <a:pt x="3584" y="4725"/>
                    <a:pt x="3665" y="4609"/>
                    <a:pt x="3734" y="4494"/>
                  </a:cubicBezTo>
                  <a:cubicBezTo>
                    <a:pt x="3849" y="4287"/>
                    <a:pt x="4056" y="4160"/>
                    <a:pt x="4287" y="4137"/>
                  </a:cubicBezTo>
                  <a:cubicBezTo>
                    <a:pt x="4380" y="4133"/>
                    <a:pt x="4472" y="4130"/>
                    <a:pt x="4565" y="4130"/>
                  </a:cubicBezTo>
                  <a:cubicBezTo>
                    <a:pt x="4726" y="4130"/>
                    <a:pt x="4887" y="4138"/>
                    <a:pt x="5047" y="4160"/>
                  </a:cubicBezTo>
                  <a:cubicBezTo>
                    <a:pt x="5078" y="4162"/>
                    <a:pt x="5109" y="4163"/>
                    <a:pt x="5140" y="4163"/>
                  </a:cubicBezTo>
                  <a:cubicBezTo>
                    <a:pt x="5477" y="4163"/>
                    <a:pt x="5809" y="4049"/>
                    <a:pt x="6073" y="3838"/>
                  </a:cubicBezTo>
                  <a:cubicBezTo>
                    <a:pt x="6246" y="3711"/>
                    <a:pt x="6395" y="3573"/>
                    <a:pt x="6545" y="3423"/>
                  </a:cubicBezTo>
                  <a:cubicBezTo>
                    <a:pt x="6787" y="3192"/>
                    <a:pt x="7017" y="2939"/>
                    <a:pt x="7259" y="2708"/>
                  </a:cubicBezTo>
                  <a:cubicBezTo>
                    <a:pt x="7444" y="2501"/>
                    <a:pt x="7697" y="2386"/>
                    <a:pt x="7974" y="2363"/>
                  </a:cubicBezTo>
                  <a:lnTo>
                    <a:pt x="7962" y="1706"/>
                  </a:lnTo>
                  <a:cubicBezTo>
                    <a:pt x="7859" y="1648"/>
                    <a:pt x="7893" y="1545"/>
                    <a:pt x="7905" y="1464"/>
                  </a:cubicBezTo>
                  <a:cubicBezTo>
                    <a:pt x="7928" y="1384"/>
                    <a:pt x="7939" y="1303"/>
                    <a:pt x="7962" y="1222"/>
                  </a:cubicBezTo>
                  <a:lnTo>
                    <a:pt x="7962" y="1153"/>
                  </a:lnTo>
                  <a:cubicBezTo>
                    <a:pt x="7882" y="1072"/>
                    <a:pt x="7801" y="980"/>
                    <a:pt x="7709" y="911"/>
                  </a:cubicBezTo>
                  <a:cubicBezTo>
                    <a:pt x="7678" y="887"/>
                    <a:pt x="7643" y="876"/>
                    <a:pt x="7609" y="876"/>
                  </a:cubicBezTo>
                  <a:cubicBezTo>
                    <a:pt x="7528" y="876"/>
                    <a:pt x="7452" y="937"/>
                    <a:pt x="7444" y="1026"/>
                  </a:cubicBezTo>
                  <a:cubicBezTo>
                    <a:pt x="7317" y="1533"/>
                    <a:pt x="6971" y="1810"/>
                    <a:pt x="6418" y="1844"/>
                  </a:cubicBezTo>
                  <a:cubicBezTo>
                    <a:pt x="6346" y="1847"/>
                    <a:pt x="6273" y="1848"/>
                    <a:pt x="6199" y="1848"/>
                  </a:cubicBezTo>
                  <a:cubicBezTo>
                    <a:pt x="5946" y="1848"/>
                    <a:pt x="5689" y="1831"/>
                    <a:pt x="5439" y="1787"/>
                  </a:cubicBezTo>
                  <a:cubicBezTo>
                    <a:pt x="5335" y="1772"/>
                    <a:pt x="5231" y="1765"/>
                    <a:pt x="5126" y="1765"/>
                  </a:cubicBezTo>
                  <a:cubicBezTo>
                    <a:pt x="4742" y="1765"/>
                    <a:pt x="4359" y="1864"/>
                    <a:pt x="4033" y="2063"/>
                  </a:cubicBezTo>
                  <a:cubicBezTo>
                    <a:pt x="3815" y="2178"/>
                    <a:pt x="3642" y="2374"/>
                    <a:pt x="3561" y="2616"/>
                  </a:cubicBezTo>
                  <a:cubicBezTo>
                    <a:pt x="3537" y="2670"/>
                    <a:pt x="3516" y="2690"/>
                    <a:pt x="3492" y="2690"/>
                  </a:cubicBezTo>
                  <a:cubicBezTo>
                    <a:pt x="3470" y="2690"/>
                    <a:pt x="3445" y="2673"/>
                    <a:pt x="3411" y="2651"/>
                  </a:cubicBezTo>
                  <a:cubicBezTo>
                    <a:pt x="3089" y="2386"/>
                    <a:pt x="2916" y="1971"/>
                    <a:pt x="2962" y="1545"/>
                  </a:cubicBezTo>
                  <a:cubicBezTo>
                    <a:pt x="2973" y="1199"/>
                    <a:pt x="3135" y="877"/>
                    <a:pt x="3400" y="658"/>
                  </a:cubicBezTo>
                  <a:cubicBezTo>
                    <a:pt x="3457" y="612"/>
                    <a:pt x="3515" y="565"/>
                    <a:pt x="3480" y="462"/>
                  </a:cubicBezTo>
                  <a:cubicBezTo>
                    <a:pt x="3457" y="370"/>
                    <a:pt x="3377" y="347"/>
                    <a:pt x="3296" y="324"/>
                  </a:cubicBezTo>
                  <a:cubicBezTo>
                    <a:pt x="2893" y="243"/>
                    <a:pt x="2501" y="139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8549752" y="3931507"/>
              <a:ext cx="601338" cy="579238"/>
            </a:xfrm>
            <a:custGeom>
              <a:avLst/>
              <a:gdLst/>
              <a:ahLst/>
              <a:cxnLst/>
              <a:rect l="l" t="t" r="r" b="b"/>
              <a:pathLst>
                <a:path w="5854" h="5639" extrusionOk="0">
                  <a:moveTo>
                    <a:pt x="3699" y="0"/>
                  </a:moveTo>
                  <a:cubicBezTo>
                    <a:pt x="3480" y="104"/>
                    <a:pt x="3261" y="231"/>
                    <a:pt x="3066" y="381"/>
                  </a:cubicBezTo>
                  <a:cubicBezTo>
                    <a:pt x="2132" y="1014"/>
                    <a:pt x="1245" y="1729"/>
                    <a:pt x="439" y="2524"/>
                  </a:cubicBezTo>
                  <a:cubicBezTo>
                    <a:pt x="277" y="2650"/>
                    <a:pt x="128" y="2789"/>
                    <a:pt x="1" y="2950"/>
                  </a:cubicBezTo>
                  <a:cubicBezTo>
                    <a:pt x="381" y="3088"/>
                    <a:pt x="784" y="3192"/>
                    <a:pt x="1176" y="3273"/>
                  </a:cubicBezTo>
                  <a:cubicBezTo>
                    <a:pt x="1268" y="3296"/>
                    <a:pt x="1349" y="3330"/>
                    <a:pt x="1372" y="3411"/>
                  </a:cubicBezTo>
                  <a:cubicBezTo>
                    <a:pt x="1395" y="3503"/>
                    <a:pt x="1349" y="3549"/>
                    <a:pt x="1291" y="3607"/>
                  </a:cubicBezTo>
                  <a:cubicBezTo>
                    <a:pt x="1026" y="3826"/>
                    <a:pt x="865" y="4148"/>
                    <a:pt x="853" y="4494"/>
                  </a:cubicBezTo>
                  <a:cubicBezTo>
                    <a:pt x="807" y="4909"/>
                    <a:pt x="980" y="5323"/>
                    <a:pt x="1303" y="5600"/>
                  </a:cubicBezTo>
                  <a:cubicBezTo>
                    <a:pt x="1336" y="5622"/>
                    <a:pt x="1364" y="5639"/>
                    <a:pt x="1388" y="5639"/>
                  </a:cubicBezTo>
                  <a:cubicBezTo>
                    <a:pt x="1414" y="5639"/>
                    <a:pt x="1435" y="5619"/>
                    <a:pt x="1453" y="5565"/>
                  </a:cubicBezTo>
                  <a:cubicBezTo>
                    <a:pt x="1533" y="5323"/>
                    <a:pt x="1706" y="5127"/>
                    <a:pt x="1925" y="5012"/>
                  </a:cubicBezTo>
                  <a:cubicBezTo>
                    <a:pt x="2247" y="4815"/>
                    <a:pt x="2625" y="4709"/>
                    <a:pt x="3004" y="4709"/>
                  </a:cubicBezTo>
                  <a:cubicBezTo>
                    <a:pt x="3113" y="4709"/>
                    <a:pt x="3222" y="4718"/>
                    <a:pt x="3331" y="4736"/>
                  </a:cubicBezTo>
                  <a:cubicBezTo>
                    <a:pt x="3581" y="4780"/>
                    <a:pt x="3838" y="4797"/>
                    <a:pt x="4091" y="4797"/>
                  </a:cubicBezTo>
                  <a:cubicBezTo>
                    <a:pt x="4164" y="4797"/>
                    <a:pt x="4237" y="4796"/>
                    <a:pt x="4310" y="4793"/>
                  </a:cubicBezTo>
                  <a:cubicBezTo>
                    <a:pt x="4863" y="4759"/>
                    <a:pt x="5209" y="4482"/>
                    <a:pt x="5335" y="3975"/>
                  </a:cubicBezTo>
                  <a:cubicBezTo>
                    <a:pt x="5343" y="3886"/>
                    <a:pt x="5420" y="3825"/>
                    <a:pt x="5497" y="3825"/>
                  </a:cubicBezTo>
                  <a:cubicBezTo>
                    <a:pt x="5529" y="3825"/>
                    <a:pt x="5561" y="3836"/>
                    <a:pt x="5589" y="3860"/>
                  </a:cubicBezTo>
                  <a:cubicBezTo>
                    <a:pt x="5681" y="3929"/>
                    <a:pt x="5762" y="4021"/>
                    <a:pt x="5854" y="4102"/>
                  </a:cubicBezTo>
                  <a:lnTo>
                    <a:pt x="5842" y="611"/>
                  </a:lnTo>
                  <a:cubicBezTo>
                    <a:pt x="5669" y="761"/>
                    <a:pt x="5531" y="934"/>
                    <a:pt x="5416" y="1130"/>
                  </a:cubicBezTo>
                  <a:cubicBezTo>
                    <a:pt x="5036" y="1625"/>
                    <a:pt x="4679" y="2143"/>
                    <a:pt x="4172" y="2547"/>
                  </a:cubicBezTo>
                  <a:cubicBezTo>
                    <a:pt x="4126" y="2570"/>
                    <a:pt x="4091" y="2604"/>
                    <a:pt x="4045" y="2639"/>
                  </a:cubicBezTo>
                  <a:cubicBezTo>
                    <a:pt x="4015" y="2661"/>
                    <a:pt x="3981" y="2671"/>
                    <a:pt x="3947" y="2671"/>
                  </a:cubicBezTo>
                  <a:cubicBezTo>
                    <a:pt x="3876" y="2671"/>
                    <a:pt x="3807" y="2625"/>
                    <a:pt x="3791" y="2547"/>
                  </a:cubicBezTo>
                  <a:cubicBezTo>
                    <a:pt x="3780" y="2489"/>
                    <a:pt x="3768" y="2431"/>
                    <a:pt x="3768" y="2374"/>
                  </a:cubicBezTo>
                  <a:cubicBezTo>
                    <a:pt x="3757" y="1660"/>
                    <a:pt x="3745" y="934"/>
                    <a:pt x="3722" y="219"/>
                  </a:cubicBezTo>
                  <a:cubicBezTo>
                    <a:pt x="3722" y="139"/>
                    <a:pt x="3711" y="7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8930843" y="3822624"/>
              <a:ext cx="220237" cy="384173"/>
            </a:xfrm>
            <a:custGeom>
              <a:avLst/>
              <a:gdLst/>
              <a:ahLst/>
              <a:cxnLst/>
              <a:rect l="l" t="t" r="r" b="b"/>
              <a:pathLst>
                <a:path w="2144" h="3740" extrusionOk="0">
                  <a:moveTo>
                    <a:pt x="2144" y="1"/>
                  </a:moveTo>
                  <a:cubicBezTo>
                    <a:pt x="1671" y="162"/>
                    <a:pt x="1222" y="369"/>
                    <a:pt x="796" y="600"/>
                  </a:cubicBezTo>
                  <a:cubicBezTo>
                    <a:pt x="508" y="726"/>
                    <a:pt x="243" y="876"/>
                    <a:pt x="1" y="1060"/>
                  </a:cubicBezTo>
                  <a:cubicBezTo>
                    <a:pt x="1" y="1141"/>
                    <a:pt x="24" y="1210"/>
                    <a:pt x="24" y="1279"/>
                  </a:cubicBezTo>
                  <a:cubicBezTo>
                    <a:pt x="35" y="2005"/>
                    <a:pt x="58" y="2720"/>
                    <a:pt x="70" y="3445"/>
                  </a:cubicBezTo>
                  <a:cubicBezTo>
                    <a:pt x="70" y="3503"/>
                    <a:pt x="70" y="3561"/>
                    <a:pt x="93" y="3618"/>
                  </a:cubicBezTo>
                  <a:cubicBezTo>
                    <a:pt x="108" y="3694"/>
                    <a:pt x="173" y="3739"/>
                    <a:pt x="241" y="3739"/>
                  </a:cubicBezTo>
                  <a:cubicBezTo>
                    <a:pt x="277" y="3739"/>
                    <a:pt x="315" y="3727"/>
                    <a:pt x="346" y="3699"/>
                  </a:cubicBezTo>
                  <a:cubicBezTo>
                    <a:pt x="393" y="3676"/>
                    <a:pt x="427" y="3641"/>
                    <a:pt x="473" y="3607"/>
                  </a:cubicBezTo>
                  <a:cubicBezTo>
                    <a:pt x="969" y="3215"/>
                    <a:pt x="1337" y="2697"/>
                    <a:pt x="1706" y="2190"/>
                  </a:cubicBezTo>
                  <a:cubicBezTo>
                    <a:pt x="1833" y="2005"/>
                    <a:pt x="1971" y="1832"/>
                    <a:pt x="2144" y="1683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9121389" y="4978835"/>
              <a:ext cx="29687" cy="163428"/>
            </a:xfrm>
            <a:custGeom>
              <a:avLst/>
              <a:gdLst/>
              <a:ahLst/>
              <a:cxnLst/>
              <a:rect l="l" t="t" r="r" b="b"/>
              <a:pathLst>
                <a:path w="289" h="1591" extrusionOk="0">
                  <a:moveTo>
                    <a:pt x="289" y="1"/>
                  </a:moveTo>
                  <a:cubicBezTo>
                    <a:pt x="231" y="35"/>
                    <a:pt x="231" y="93"/>
                    <a:pt x="208" y="151"/>
                  </a:cubicBezTo>
                  <a:cubicBezTo>
                    <a:pt x="35" y="611"/>
                    <a:pt x="1" y="1107"/>
                    <a:pt x="81" y="1591"/>
                  </a:cubicBezTo>
                  <a:lnTo>
                    <a:pt x="289" y="15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9140392" y="4359950"/>
              <a:ext cx="10683" cy="49819"/>
            </a:xfrm>
            <a:custGeom>
              <a:avLst/>
              <a:gdLst/>
              <a:ahLst/>
              <a:cxnLst/>
              <a:rect l="l" t="t" r="r" b="b"/>
              <a:pathLst>
                <a:path w="104" h="485" extrusionOk="0">
                  <a:moveTo>
                    <a:pt x="104" y="0"/>
                  </a:moveTo>
                  <a:cubicBezTo>
                    <a:pt x="81" y="81"/>
                    <a:pt x="69" y="162"/>
                    <a:pt x="46" y="242"/>
                  </a:cubicBezTo>
                  <a:cubicBezTo>
                    <a:pt x="35" y="334"/>
                    <a:pt x="0" y="426"/>
                    <a:pt x="104" y="484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6393558" y="4826708"/>
              <a:ext cx="1256913" cy="315556"/>
            </a:xfrm>
            <a:custGeom>
              <a:avLst/>
              <a:gdLst/>
              <a:ahLst/>
              <a:cxnLst/>
              <a:rect l="l" t="t" r="r" b="b"/>
              <a:pathLst>
                <a:path w="12236" h="3072" extrusionOk="0">
                  <a:moveTo>
                    <a:pt x="5520" y="0"/>
                  </a:moveTo>
                  <a:cubicBezTo>
                    <a:pt x="4955" y="0"/>
                    <a:pt x="4396" y="35"/>
                    <a:pt x="3837" y="99"/>
                  </a:cubicBezTo>
                  <a:cubicBezTo>
                    <a:pt x="2466" y="249"/>
                    <a:pt x="1141" y="744"/>
                    <a:pt x="0" y="1528"/>
                  </a:cubicBezTo>
                  <a:cubicBezTo>
                    <a:pt x="346" y="1874"/>
                    <a:pt x="703" y="2219"/>
                    <a:pt x="1164" y="2392"/>
                  </a:cubicBezTo>
                  <a:cubicBezTo>
                    <a:pt x="1435" y="2495"/>
                    <a:pt x="1700" y="2552"/>
                    <a:pt x="1956" y="2552"/>
                  </a:cubicBezTo>
                  <a:cubicBezTo>
                    <a:pt x="2330" y="2552"/>
                    <a:pt x="2688" y="2430"/>
                    <a:pt x="3030" y="2150"/>
                  </a:cubicBezTo>
                  <a:cubicBezTo>
                    <a:pt x="3085" y="2104"/>
                    <a:pt x="3136" y="2082"/>
                    <a:pt x="3182" y="2082"/>
                  </a:cubicBezTo>
                  <a:cubicBezTo>
                    <a:pt x="3253" y="2082"/>
                    <a:pt x="3311" y="2133"/>
                    <a:pt x="3353" y="2231"/>
                  </a:cubicBezTo>
                  <a:lnTo>
                    <a:pt x="3710" y="3072"/>
                  </a:lnTo>
                  <a:lnTo>
                    <a:pt x="12236" y="3072"/>
                  </a:lnTo>
                  <a:cubicBezTo>
                    <a:pt x="12155" y="2853"/>
                    <a:pt x="12051" y="2634"/>
                    <a:pt x="11948" y="2427"/>
                  </a:cubicBezTo>
                  <a:cubicBezTo>
                    <a:pt x="11809" y="2150"/>
                    <a:pt x="11521" y="1977"/>
                    <a:pt x="11210" y="1966"/>
                  </a:cubicBezTo>
                  <a:cubicBezTo>
                    <a:pt x="10830" y="1966"/>
                    <a:pt x="10461" y="1897"/>
                    <a:pt x="10093" y="1793"/>
                  </a:cubicBezTo>
                  <a:cubicBezTo>
                    <a:pt x="9321" y="1551"/>
                    <a:pt x="8676" y="1009"/>
                    <a:pt x="8295" y="295"/>
                  </a:cubicBezTo>
                  <a:cubicBezTo>
                    <a:pt x="8249" y="238"/>
                    <a:pt x="8226" y="168"/>
                    <a:pt x="8226" y="99"/>
                  </a:cubicBezTo>
                  <a:cubicBezTo>
                    <a:pt x="8214" y="87"/>
                    <a:pt x="8201" y="77"/>
                    <a:pt x="8188" y="77"/>
                  </a:cubicBezTo>
                  <a:cubicBezTo>
                    <a:pt x="8178" y="77"/>
                    <a:pt x="8168" y="84"/>
                    <a:pt x="8157" y="99"/>
                  </a:cubicBezTo>
                  <a:cubicBezTo>
                    <a:pt x="7938" y="399"/>
                    <a:pt x="7627" y="629"/>
                    <a:pt x="7270" y="721"/>
                  </a:cubicBezTo>
                  <a:cubicBezTo>
                    <a:pt x="7089" y="796"/>
                    <a:pt x="6895" y="829"/>
                    <a:pt x="6703" y="829"/>
                  </a:cubicBezTo>
                  <a:cubicBezTo>
                    <a:pt x="6626" y="829"/>
                    <a:pt x="6550" y="823"/>
                    <a:pt x="6475" y="814"/>
                  </a:cubicBezTo>
                  <a:cubicBezTo>
                    <a:pt x="6060" y="744"/>
                    <a:pt x="5899" y="526"/>
                    <a:pt x="5945" y="111"/>
                  </a:cubicBezTo>
                  <a:lnTo>
                    <a:pt x="5957" y="7"/>
                  </a:lnTo>
                  <a:cubicBezTo>
                    <a:pt x="5811" y="2"/>
                    <a:pt x="5665" y="0"/>
                    <a:pt x="5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7238532" y="4777197"/>
              <a:ext cx="1145664" cy="365067"/>
            </a:xfrm>
            <a:custGeom>
              <a:avLst/>
              <a:gdLst/>
              <a:ahLst/>
              <a:cxnLst/>
              <a:rect l="l" t="t" r="r" b="b"/>
              <a:pathLst>
                <a:path w="11153" h="3554" extrusionOk="0">
                  <a:moveTo>
                    <a:pt x="5724" y="1"/>
                  </a:moveTo>
                  <a:cubicBezTo>
                    <a:pt x="5679" y="1"/>
                    <a:pt x="5633" y="11"/>
                    <a:pt x="5600" y="28"/>
                  </a:cubicBezTo>
                  <a:cubicBezTo>
                    <a:pt x="4666" y="362"/>
                    <a:pt x="3699" y="558"/>
                    <a:pt x="2708" y="604"/>
                  </a:cubicBezTo>
                  <a:cubicBezTo>
                    <a:pt x="2397" y="620"/>
                    <a:pt x="2086" y="627"/>
                    <a:pt x="1774" y="627"/>
                  </a:cubicBezTo>
                  <a:cubicBezTo>
                    <a:pt x="1182" y="627"/>
                    <a:pt x="589" y="604"/>
                    <a:pt x="0" y="581"/>
                  </a:cubicBezTo>
                  <a:lnTo>
                    <a:pt x="0" y="581"/>
                  </a:lnTo>
                  <a:cubicBezTo>
                    <a:pt x="0" y="650"/>
                    <a:pt x="23" y="720"/>
                    <a:pt x="69" y="777"/>
                  </a:cubicBezTo>
                  <a:cubicBezTo>
                    <a:pt x="450" y="1491"/>
                    <a:pt x="1095" y="2033"/>
                    <a:pt x="1867" y="2275"/>
                  </a:cubicBezTo>
                  <a:cubicBezTo>
                    <a:pt x="2235" y="2390"/>
                    <a:pt x="2604" y="2448"/>
                    <a:pt x="2984" y="2448"/>
                  </a:cubicBezTo>
                  <a:cubicBezTo>
                    <a:pt x="3295" y="2448"/>
                    <a:pt x="3583" y="2632"/>
                    <a:pt x="3722" y="2909"/>
                  </a:cubicBezTo>
                  <a:cubicBezTo>
                    <a:pt x="3825" y="3116"/>
                    <a:pt x="3929" y="3335"/>
                    <a:pt x="4010" y="3554"/>
                  </a:cubicBezTo>
                  <a:lnTo>
                    <a:pt x="5934" y="3554"/>
                  </a:lnTo>
                  <a:cubicBezTo>
                    <a:pt x="6072" y="3289"/>
                    <a:pt x="6256" y="3035"/>
                    <a:pt x="6464" y="2816"/>
                  </a:cubicBezTo>
                  <a:cubicBezTo>
                    <a:pt x="6587" y="2661"/>
                    <a:pt x="6766" y="2582"/>
                    <a:pt x="6947" y="2582"/>
                  </a:cubicBezTo>
                  <a:cubicBezTo>
                    <a:pt x="7088" y="2582"/>
                    <a:pt x="7230" y="2629"/>
                    <a:pt x="7351" y="2724"/>
                  </a:cubicBezTo>
                  <a:cubicBezTo>
                    <a:pt x="7478" y="2805"/>
                    <a:pt x="7593" y="2897"/>
                    <a:pt x="7708" y="3001"/>
                  </a:cubicBezTo>
                  <a:cubicBezTo>
                    <a:pt x="7938" y="3220"/>
                    <a:pt x="8215" y="3416"/>
                    <a:pt x="8503" y="3554"/>
                  </a:cubicBezTo>
                  <a:lnTo>
                    <a:pt x="9367" y="3554"/>
                  </a:lnTo>
                  <a:cubicBezTo>
                    <a:pt x="10104" y="3277"/>
                    <a:pt x="10588" y="2701"/>
                    <a:pt x="11049" y="2102"/>
                  </a:cubicBezTo>
                  <a:cubicBezTo>
                    <a:pt x="11130" y="1998"/>
                    <a:pt x="11153" y="1860"/>
                    <a:pt x="11107" y="1745"/>
                  </a:cubicBezTo>
                  <a:cubicBezTo>
                    <a:pt x="11038" y="1503"/>
                    <a:pt x="10934" y="1284"/>
                    <a:pt x="10819" y="1065"/>
                  </a:cubicBezTo>
                  <a:cubicBezTo>
                    <a:pt x="10681" y="835"/>
                    <a:pt x="10450" y="673"/>
                    <a:pt x="10197" y="616"/>
                  </a:cubicBezTo>
                  <a:cubicBezTo>
                    <a:pt x="10105" y="593"/>
                    <a:pt x="10014" y="582"/>
                    <a:pt x="9927" y="582"/>
                  </a:cubicBezTo>
                  <a:cubicBezTo>
                    <a:pt x="9578" y="582"/>
                    <a:pt x="9284" y="761"/>
                    <a:pt x="9183" y="1065"/>
                  </a:cubicBezTo>
                  <a:cubicBezTo>
                    <a:pt x="9148" y="1169"/>
                    <a:pt x="9160" y="1250"/>
                    <a:pt x="9263" y="1296"/>
                  </a:cubicBezTo>
                  <a:cubicBezTo>
                    <a:pt x="9289" y="1312"/>
                    <a:pt x="9316" y="1319"/>
                    <a:pt x="9343" y="1319"/>
                  </a:cubicBezTo>
                  <a:cubicBezTo>
                    <a:pt x="9412" y="1319"/>
                    <a:pt x="9477" y="1270"/>
                    <a:pt x="9494" y="1203"/>
                  </a:cubicBezTo>
                  <a:cubicBezTo>
                    <a:pt x="9522" y="1137"/>
                    <a:pt x="9559" y="1094"/>
                    <a:pt x="9629" y="1094"/>
                  </a:cubicBezTo>
                  <a:cubicBezTo>
                    <a:pt x="9644" y="1094"/>
                    <a:pt x="9660" y="1096"/>
                    <a:pt x="9678" y="1100"/>
                  </a:cubicBezTo>
                  <a:cubicBezTo>
                    <a:pt x="9586" y="1261"/>
                    <a:pt x="9459" y="1411"/>
                    <a:pt x="9310" y="1526"/>
                  </a:cubicBezTo>
                  <a:cubicBezTo>
                    <a:pt x="9278" y="1558"/>
                    <a:pt x="9253" y="1572"/>
                    <a:pt x="9230" y="1572"/>
                  </a:cubicBezTo>
                  <a:cubicBezTo>
                    <a:pt x="9201" y="1572"/>
                    <a:pt x="9174" y="1552"/>
                    <a:pt x="9137" y="1515"/>
                  </a:cubicBezTo>
                  <a:cubicBezTo>
                    <a:pt x="8840" y="1180"/>
                    <a:pt x="8424" y="996"/>
                    <a:pt x="7988" y="996"/>
                  </a:cubicBezTo>
                  <a:cubicBezTo>
                    <a:pt x="7899" y="996"/>
                    <a:pt x="7809" y="1003"/>
                    <a:pt x="7720" y="1019"/>
                  </a:cubicBezTo>
                  <a:cubicBezTo>
                    <a:pt x="7466" y="1077"/>
                    <a:pt x="7236" y="1169"/>
                    <a:pt x="7017" y="1284"/>
                  </a:cubicBezTo>
                  <a:cubicBezTo>
                    <a:pt x="6918" y="1329"/>
                    <a:pt x="6833" y="1353"/>
                    <a:pt x="6757" y="1353"/>
                  </a:cubicBezTo>
                  <a:cubicBezTo>
                    <a:pt x="6639" y="1353"/>
                    <a:pt x="6543" y="1295"/>
                    <a:pt x="6452" y="1169"/>
                  </a:cubicBezTo>
                  <a:cubicBezTo>
                    <a:pt x="6187" y="800"/>
                    <a:pt x="5957" y="408"/>
                    <a:pt x="5772" y="5"/>
                  </a:cubicBezTo>
                  <a:cubicBezTo>
                    <a:pt x="5757" y="2"/>
                    <a:pt x="5741" y="1"/>
                    <a:pt x="5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8535577" y="4798973"/>
              <a:ext cx="410787" cy="344523"/>
            </a:xfrm>
            <a:custGeom>
              <a:avLst/>
              <a:gdLst/>
              <a:ahLst/>
              <a:cxnLst/>
              <a:rect l="l" t="t" r="r" b="b"/>
              <a:pathLst>
                <a:path w="3999" h="3354" extrusionOk="0">
                  <a:moveTo>
                    <a:pt x="3019" y="0"/>
                  </a:moveTo>
                  <a:cubicBezTo>
                    <a:pt x="2798" y="0"/>
                    <a:pt x="2575" y="78"/>
                    <a:pt x="2397" y="243"/>
                  </a:cubicBezTo>
                  <a:cubicBezTo>
                    <a:pt x="2236" y="381"/>
                    <a:pt x="2098" y="531"/>
                    <a:pt x="1959" y="692"/>
                  </a:cubicBezTo>
                  <a:cubicBezTo>
                    <a:pt x="1815" y="850"/>
                    <a:pt x="1707" y="967"/>
                    <a:pt x="1568" y="967"/>
                  </a:cubicBezTo>
                  <a:cubicBezTo>
                    <a:pt x="1474" y="967"/>
                    <a:pt x="1366" y="914"/>
                    <a:pt x="1222" y="784"/>
                  </a:cubicBezTo>
                  <a:cubicBezTo>
                    <a:pt x="1210" y="773"/>
                    <a:pt x="1199" y="773"/>
                    <a:pt x="1187" y="761"/>
                  </a:cubicBezTo>
                  <a:cubicBezTo>
                    <a:pt x="1084" y="698"/>
                    <a:pt x="981" y="668"/>
                    <a:pt x="884" y="668"/>
                  </a:cubicBezTo>
                  <a:cubicBezTo>
                    <a:pt x="646" y="668"/>
                    <a:pt x="452" y="849"/>
                    <a:pt x="427" y="1153"/>
                  </a:cubicBezTo>
                  <a:cubicBezTo>
                    <a:pt x="404" y="1395"/>
                    <a:pt x="473" y="1625"/>
                    <a:pt x="611" y="1821"/>
                  </a:cubicBezTo>
                  <a:cubicBezTo>
                    <a:pt x="796" y="2144"/>
                    <a:pt x="773" y="2282"/>
                    <a:pt x="462" y="2512"/>
                  </a:cubicBezTo>
                  <a:cubicBezTo>
                    <a:pt x="415" y="2558"/>
                    <a:pt x="369" y="2593"/>
                    <a:pt x="323" y="2639"/>
                  </a:cubicBezTo>
                  <a:cubicBezTo>
                    <a:pt x="104" y="2800"/>
                    <a:pt x="1" y="3077"/>
                    <a:pt x="47" y="3342"/>
                  </a:cubicBezTo>
                  <a:lnTo>
                    <a:pt x="2754" y="3353"/>
                  </a:lnTo>
                  <a:cubicBezTo>
                    <a:pt x="2731" y="3204"/>
                    <a:pt x="2674" y="3054"/>
                    <a:pt x="2604" y="2927"/>
                  </a:cubicBezTo>
                  <a:cubicBezTo>
                    <a:pt x="2570" y="2835"/>
                    <a:pt x="2593" y="2800"/>
                    <a:pt x="2685" y="2766"/>
                  </a:cubicBezTo>
                  <a:cubicBezTo>
                    <a:pt x="3330" y="2547"/>
                    <a:pt x="3791" y="2005"/>
                    <a:pt x="3895" y="1337"/>
                  </a:cubicBezTo>
                  <a:cubicBezTo>
                    <a:pt x="3952" y="1049"/>
                    <a:pt x="3999" y="750"/>
                    <a:pt x="3837" y="473"/>
                  </a:cubicBezTo>
                  <a:cubicBezTo>
                    <a:pt x="3660" y="166"/>
                    <a:pt x="3341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6207738" y="4983560"/>
              <a:ext cx="566925" cy="158702"/>
            </a:xfrm>
            <a:custGeom>
              <a:avLst/>
              <a:gdLst/>
              <a:ahLst/>
              <a:cxnLst/>
              <a:rect l="l" t="t" r="r" b="b"/>
              <a:pathLst>
                <a:path w="5519" h="1545" extrusionOk="0">
                  <a:moveTo>
                    <a:pt x="1809" y="1"/>
                  </a:moveTo>
                  <a:cubicBezTo>
                    <a:pt x="1152" y="450"/>
                    <a:pt x="553" y="969"/>
                    <a:pt x="0" y="1545"/>
                  </a:cubicBezTo>
                  <a:lnTo>
                    <a:pt x="5519" y="1545"/>
                  </a:lnTo>
                  <a:lnTo>
                    <a:pt x="5162" y="715"/>
                  </a:lnTo>
                  <a:cubicBezTo>
                    <a:pt x="5120" y="611"/>
                    <a:pt x="5061" y="561"/>
                    <a:pt x="4991" y="561"/>
                  </a:cubicBezTo>
                  <a:cubicBezTo>
                    <a:pt x="4945" y="561"/>
                    <a:pt x="4894" y="582"/>
                    <a:pt x="4839" y="623"/>
                  </a:cubicBezTo>
                  <a:cubicBezTo>
                    <a:pt x="4504" y="903"/>
                    <a:pt x="4145" y="1025"/>
                    <a:pt x="3768" y="1025"/>
                  </a:cubicBezTo>
                  <a:cubicBezTo>
                    <a:pt x="3510" y="1025"/>
                    <a:pt x="3244" y="968"/>
                    <a:pt x="2973" y="865"/>
                  </a:cubicBezTo>
                  <a:cubicBezTo>
                    <a:pt x="2512" y="692"/>
                    <a:pt x="2155" y="358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7847970" y="5041494"/>
              <a:ext cx="264100" cy="100768"/>
            </a:xfrm>
            <a:custGeom>
              <a:avLst/>
              <a:gdLst/>
              <a:ahLst/>
              <a:cxnLst/>
              <a:rect l="l" t="t" r="r" b="b"/>
              <a:pathLst>
                <a:path w="2571" h="981" extrusionOk="0">
                  <a:moveTo>
                    <a:pt x="1021" y="1"/>
                  </a:moveTo>
                  <a:cubicBezTo>
                    <a:pt x="837" y="1"/>
                    <a:pt x="656" y="81"/>
                    <a:pt x="531" y="232"/>
                  </a:cubicBezTo>
                  <a:cubicBezTo>
                    <a:pt x="323" y="451"/>
                    <a:pt x="139" y="704"/>
                    <a:pt x="1" y="969"/>
                  </a:cubicBezTo>
                  <a:lnTo>
                    <a:pt x="2570" y="981"/>
                  </a:lnTo>
                  <a:cubicBezTo>
                    <a:pt x="2282" y="831"/>
                    <a:pt x="2005" y="647"/>
                    <a:pt x="1775" y="416"/>
                  </a:cubicBezTo>
                  <a:cubicBezTo>
                    <a:pt x="1660" y="313"/>
                    <a:pt x="1545" y="220"/>
                    <a:pt x="1418" y="140"/>
                  </a:cubicBezTo>
                  <a:cubicBezTo>
                    <a:pt x="1299" y="46"/>
                    <a:pt x="1159" y="1"/>
                    <a:pt x="1021" y="1"/>
                  </a:cubicBez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6999400" y="4827427"/>
              <a:ext cx="232153" cy="84436"/>
            </a:xfrm>
            <a:custGeom>
              <a:avLst/>
              <a:gdLst/>
              <a:ahLst/>
              <a:cxnLst/>
              <a:rect l="l" t="t" r="r" b="b"/>
              <a:pathLst>
                <a:path w="2260" h="822" extrusionOk="0">
                  <a:moveTo>
                    <a:pt x="59" y="0"/>
                  </a:moveTo>
                  <a:lnTo>
                    <a:pt x="47" y="104"/>
                  </a:lnTo>
                  <a:cubicBezTo>
                    <a:pt x="1" y="519"/>
                    <a:pt x="162" y="737"/>
                    <a:pt x="577" y="807"/>
                  </a:cubicBezTo>
                  <a:cubicBezTo>
                    <a:pt x="652" y="816"/>
                    <a:pt x="728" y="822"/>
                    <a:pt x="805" y="822"/>
                  </a:cubicBezTo>
                  <a:cubicBezTo>
                    <a:pt x="997" y="822"/>
                    <a:pt x="1191" y="789"/>
                    <a:pt x="1372" y="714"/>
                  </a:cubicBezTo>
                  <a:cubicBezTo>
                    <a:pt x="1729" y="611"/>
                    <a:pt x="2040" y="392"/>
                    <a:pt x="2259" y="92"/>
                  </a:cubicBezTo>
                  <a:cubicBezTo>
                    <a:pt x="1522" y="58"/>
                    <a:pt x="79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17CF98-246A-4594-9175-957DF954314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C7E2318-C15C-4787-ADB0-66DCA1BF9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456450" y="-10625"/>
            <a:ext cx="5687400" cy="51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75200" y="2192954"/>
            <a:ext cx="4163100" cy="12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400" b="0">
                <a:solidFill>
                  <a:schemeClr val="lt1"/>
                </a:solidFill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6685301" y="838475"/>
            <a:ext cx="1653300" cy="12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162150" y="3623500"/>
            <a:ext cx="4256400" cy="410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5098117">
            <a:off x="7793410" y="4105447"/>
            <a:ext cx="1277735" cy="1937074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1725" y="1152475"/>
            <a:ext cx="772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1750" y="467400"/>
            <a:ext cx="7720500" cy="48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b="0"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6814061" y="4098662"/>
            <a:ext cx="2342726" cy="1050886"/>
            <a:chOff x="6207738" y="3822624"/>
            <a:chExt cx="2944603" cy="1320872"/>
          </a:xfrm>
        </p:grpSpPr>
        <p:sp>
          <p:nvSpPr>
            <p:cNvPr id="24" name="Google Shape;24;p4"/>
            <p:cNvSpPr/>
            <p:nvPr/>
          </p:nvSpPr>
          <p:spPr>
            <a:xfrm>
              <a:off x="7831432" y="4436887"/>
              <a:ext cx="1320909" cy="705378"/>
            </a:xfrm>
            <a:custGeom>
              <a:avLst/>
              <a:gdLst/>
              <a:ahLst/>
              <a:cxnLst/>
              <a:rect l="l" t="t" r="r" b="b"/>
              <a:pathLst>
                <a:path w="12859" h="6867" extrusionOk="0">
                  <a:moveTo>
                    <a:pt x="4886" y="0"/>
                  </a:moveTo>
                  <a:cubicBezTo>
                    <a:pt x="4436" y="392"/>
                    <a:pt x="3975" y="795"/>
                    <a:pt x="3503" y="1175"/>
                  </a:cubicBezTo>
                  <a:cubicBezTo>
                    <a:pt x="2558" y="1959"/>
                    <a:pt x="1510" y="2615"/>
                    <a:pt x="392" y="3122"/>
                  </a:cubicBezTo>
                  <a:cubicBezTo>
                    <a:pt x="254" y="3157"/>
                    <a:pt x="116" y="3226"/>
                    <a:pt x="0" y="3307"/>
                  </a:cubicBezTo>
                  <a:cubicBezTo>
                    <a:pt x="185" y="3721"/>
                    <a:pt x="415" y="4113"/>
                    <a:pt x="680" y="4482"/>
                  </a:cubicBezTo>
                  <a:cubicBezTo>
                    <a:pt x="771" y="4608"/>
                    <a:pt x="867" y="4666"/>
                    <a:pt x="985" y="4666"/>
                  </a:cubicBezTo>
                  <a:cubicBezTo>
                    <a:pt x="1061" y="4666"/>
                    <a:pt x="1146" y="4642"/>
                    <a:pt x="1245" y="4597"/>
                  </a:cubicBezTo>
                  <a:cubicBezTo>
                    <a:pt x="1464" y="4482"/>
                    <a:pt x="1694" y="4390"/>
                    <a:pt x="1948" y="4332"/>
                  </a:cubicBezTo>
                  <a:cubicBezTo>
                    <a:pt x="2042" y="4314"/>
                    <a:pt x="2136" y="4305"/>
                    <a:pt x="2230" y="4305"/>
                  </a:cubicBezTo>
                  <a:cubicBezTo>
                    <a:pt x="2661" y="4305"/>
                    <a:pt x="3071" y="4496"/>
                    <a:pt x="3365" y="4828"/>
                  </a:cubicBezTo>
                  <a:cubicBezTo>
                    <a:pt x="3401" y="4864"/>
                    <a:pt x="3428" y="4881"/>
                    <a:pt x="3455" y="4881"/>
                  </a:cubicBezTo>
                  <a:cubicBezTo>
                    <a:pt x="3479" y="4881"/>
                    <a:pt x="3505" y="4867"/>
                    <a:pt x="3538" y="4839"/>
                  </a:cubicBezTo>
                  <a:cubicBezTo>
                    <a:pt x="3687" y="4724"/>
                    <a:pt x="3814" y="4574"/>
                    <a:pt x="3906" y="4413"/>
                  </a:cubicBezTo>
                  <a:cubicBezTo>
                    <a:pt x="3885" y="4406"/>
                    <a:pt x="3866" y="4402"/>
                    <a:pt x="3849" y="4402"/>
                  </a:cubicBezTo>
                  <a:cubicBezTo>
                    <a:pt x="3784" y="4402"/>
                    <a:pt x="3749" y="4450"/>
                    <a:pt x="3722" y="4505"/>
                  </a:cubicBezTo>
                  <a:cubicBezTo>
                    <a:pt x="3705" y="4581"/>
                    <a:pt x="3638" y="4626"/>
                    <a:pt x="3567" y="4626"/>
                  </a:cubicBezTo>
                  <a:cubicBezTo>
                    <a:pt x="3541" y="4626"/>
                    <a:pt x="3516" y="4621"/>
                    <a:pt x="3491" y="4609"/>
                  </a:cubicBezTo>
                  <a:cubicBezTo>
                    <a:pt x="3388" y="4563"/>
                    <a:pt x="3376" y="4470"/>
                    <a:pt x="3411" y="4378"/>
                  </a:cubicBezTo>
                  <a:cubicBezTo>
                    <a:pt x="3521" y="4074"/>
                    <a:pt x="3810" y="3895"/>
                    <a:pt x="4157" y="3895"/>
                  </a:cubicBezTo>
                  <a:cubicBezTo>
                    <a:pt x="4243" y="3895"/>
                    <a:pt x="4333" y="3906"/>
                    <a:pt x="4425" y="3929"/>
                  </a:cubicBezTo>
                  <a:cubicBezTo>
                    <a:pt x="4678" y="3975"/>
                    <a:pt x="4909" y="4148"/>
                    <a:pt x="5047" y="4378"/>
                  </a:cubicBezTo>
                  <a:cubicBezTo>
                    <a:pt x="5162" y="4586"/>
                    <a:pt x="5266" y="4816"/>
                    <a:pt x="5335" y="5058"/>
                  </a:cubicBezTo>
                  <a:cubicBezTo>
                    <a:pt x="5381" y="5173"/>
                    <a:pt x="5358" y="5311"/>
                    <a:pt x="5277" y="5415"/>
                  </a:cubicBezTo>
                  <a:cubicBezTo>
                    <a:pt x="4816" y="6014"/>
                    <a:pt x="4332" y="6590"/>
                    <a:pt x="3595" y="6867"/>
                  </a:cubicBezTo>
                  <a:lnTo>
                    <a:pt x="6902" y="6867"/>
                  </a:lnTo>
                  <a:cubicBezTo>
                    <a:pt x="6856" y="6590"/>
                    <a:pt x="6959" y="6325"/>
                    <a:pt x="7178" y="6152"/>
                  </a:cubicBezTo>
                  <a:cubicBezTo>
                    <a:pt x="7224" y="6118"/>
                    <a:pt x="7270" y="6072"/>
                    <a:pt x="7328" y="6037"/>
                  </a:cubicBezTo>
                  <a:cubicBezTo>
                    <a:pt x="7639" y="5807"/>
                    <a:pt x="7662" y="5669"/>
                    <a:pt x="7466" y="5334"/>
                  </a:cubicBezTo>
                  <a:cubicBezTo>
                    <a:pt x="7340" y="5139"/>
                    <a:pt x="7270" y="4908"/>
                    <a:pt x="7282" y="4678"/>
                  </a:cubicBezTo>
                  <a:cubicBezTo>
                    <a:pt x="7306" y="4375"/>
                    <a:pt x="7506" y="4188"/>
                    <a:pt x="7747" y="4188"/>
                  </a:cubicBezTo>
                  <a:cubicBezTo>
                    <a:pt x="7845" y="4188"/>
                    <a:pt x="7950" y="4219"/>
                    <a:pt x="8054" y="4286"/>
                  </a:cubicBezTo>
                  <a:cubicBezTo>
                    <a:pt x="8065" y="4286"/>
                    <a:pt x="8077" y="4298"/>
                    <a:pt x="8077" y="4298"/>
                  </a:cubicBezTo>
                  <a:cubicBezTo>
                    <a:pt x="8223" y="4434"/>
                    <a:pt x="8332" y="4490"/>
                    <a:pt x="8428" y="4490"/>
                  </a:cubicBezTo>
                  <a:cubicBezTo>
                    <a:pt x="8566" y="4490"/>
                    <a:pt x="8676" y="4374"/>
                    <a:pt x="8826" y="4217"/>
                  </a:cubicBezTo>
                  <a:cubicBezTo>
                    <a:pt x="8953" y="4056"/>
                    <a:pt x="9102" y="3906"/>
                    <a:pt x="9252" y="3768"/>
                  </a:cubicBezTo>
                  <a:cubicBezTo>
                    <a:pt x="9437" y="3602"/>
                    <a:pt x="9664" y="3522"/>
                    <a:pt x="9889" y="3522"/>
                  </a:cubicBezTo>
                  <a:cubicBezTo>
                    <a:pt x="10211" y="3522"/>
                    <a:pt x="10527" y="3686"/>
                    <a:pt x="10704" y="3998"/>
                  </a:cubicBezTo>
                  <a:cubicBezTo>
                    <a:pt x="10854" y="4286"/>
                    <a:pt x="10819" y="4574"/>
                    <a:pt x="10761" y="4862"/>
                  </a:cubicBezTo>
                  <a:cubicBezTo>
                    <a:pt x="10658" y="5519"/>
                    <a:pt x="10185" y="6072"/>
                    <a:pt x="9552" y="6279"/>
                  </a:cubicBezTo>
                  <a:cubicBezTo>
                    <a:pt x="9448" y="6314"/>
                    <a:pt x="9436" y="6348"/>
                    <a:pt x="9471" y="6452"/>
                  </a:cubicBezTo>
                  <a:cubicBezTo>
                    <a:pt x="9540" y="6579"/>
                    <a:pt x="9586" y="6717"/>
                    <a:pt x="9621" y="6867"/>
                  </a:cubicBezTo>
                  <a:lnTo>
                    <a:pt x="12651" y="6867"/>
                  </a:lnTo>
                  <a:cubicBezTo>
                    <a:pt x="12570" y="6383"/>
                    <a:pt x="12616" y="5887"/>
                    <a:pt x="12778" y="5427"/>
                  </a:cubicBezTo>
                  <a:cubicBezTo>
                    <a:pt x="12801" y="5381"/>
                    <a:pt x="12801" y="5311"/>
                    <a:pt x="12858" y="5288"/>
                  </a:cubicBezTo>
                  <a:lnTo>
                    <a:pt x="12858" y="392"/>
                  </a:lnTo>
                  <a:cubicBezTo>
                    <a:pt x="12593" y="403"/>
                    <a:pt x="12328" y="530"/>
                    <a:pt x="12144" y="737"/>
                  </a:cubicBezTo>
                  <a:cubicBezTo>
                    <a:pt x="11902" y="968"/>
                    <a:pt x="11672" y="1210"/>
                    <a:pt x="11430" y="1452"/>
                  </a:cubicBezTo>
                  <a:cubicBezTo>
                    <a:pt x="11291" y="1602"/>
                    <a:pt x="11130" y="1740"/>
                    <a:pt x="10969" y="1867"/>
                  </a:cubicBezTo>
                  <a:cubicBezTo>
                    <a:pt x="10684" y="2085"/>
                    <a:pt x="10348" y="2190"/>
                    <a:pt x="9989" y="2190"/>
                  </a:cubicBezTo>
                  <a:cubicBezTo>
                    <a:pt x="9970" y="2190"/>
                    <a:pt x="9951" y="2190"/>
                    <a:pt x="9932" y="2189"/>
                  </a:cubicBezTo>
                  <a:cubicBezTo>
                    <a:pt x="9778" y="2167"/>
                    <a:pt x="9620" y="2159"/>
                    <a:pt x="9461" y="2159"/>
                  </a:cubicBezTo>
                  <a:cubicBezTo>
                    <a:pt x="9369" y="2159"/>
                    <a:pt x="9276" y="2162"/>
                    <a:pt x="9183" y="2166"/>
                  </a:cubicBezTo>
                  <a:cubicBezTo>
                    <a:pt x="8941" y="2178"/>
                    <a:pt x="8734" y="2316"/>
                    <a:pt x="8618" y="2512"/>
                  </a:cubicBezTo>
                  <a:cubicBezTo>
                    <a:pt x="8549" y="2638"/>
                    <a:pt x="8480" y="2754"/>
                    <a:pt x="8400" y="2869"/>
                  </a:cubicBezTo>
                  <a:cubicBezTo>
                    <a:pt x="8284" y="3039"/>
                    <a:pt x="8100" y="3129"/>
                    <a:pt x="7914" y="3129"/>
                  </a:cubicBezTo>
                  <a:cubicBezTo>
                    <a:pt x="7785" y="3129"/>
                    <a:pt x="7656" y="3085"/>
                    <a:pt x="7547" y="2996"/>
                  </a:cubicBezTo>
                  <a:cubicBezTo>
                    <a:pt x="7489" y="2950"/>
                    <a:pt x="7432" y="2903"/>
                    <a:pt x="7386" y="2857"/>
                  </a:cubicBezTo>
                  <a:cubicBezTo>
                    <a:pt x="7121" y="2546"/>
                    <a:pt x="6763" y="2466"/>
                    <a:pt x="6383" y="2454"/>
                  </a:cubicBezTo>
                  <a:cubicBezTo>
                    <a:pt x="6234" y="2443"/>
                    <a:pt x="6084" y="2431"/>
                    <a:pt x="5945" y="2397"/>
                  </a:cubicBezTo>
                  <a:cubicBezTo>
                    <a:pt x="5369" y="2270"/>
                    <a:pt x="5035" y="1867"/>
                    <a:pt x="5012" y="1244"/>
                  </a:cubicBezTo>
                  <a:cubicBezTo>
                    <a:pt x="4989" y="1002"/>
                    <a:pt x="4989" y="760"/>
                    <a:pt x="4978" y="507"/>
                  </a:cubicBezTo>
                  <a:cubicBezTo>
                    <a:pt x="4978" y="334"/>
                    <a:pt x="4943" y="161"/>
                    <a:pt x="4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331986" y="4234427"/>
              <a:ext cx="819109" cy="523872"/>
            </a:xfrm>
            <a:custGeom>
              <a:avLst/>
              <a:gdLst/>
              <a:ahLst/>
              <a:cxnLst/>
              <a:rect l="l" t="t" r="r" b="b"/>
              <a:pathLst>
                <a:path w="7974" h="5100" extrusionOk="0">
                  <a:moveTo>
                    <a:pt x="2109" y="1"/>
                  </a:moveTo>
                  <a:cubicBezTo>
                    <a:pt x="1960" y="116"/>
                    <a:pt x="1810" y="243"/>
                    <a:pt x="1695" y="381"/>
                  </a:cubicBezTo>
                  <a:cubicBezTo>
                    <a:pt x="1130" y="911"/>
                    <a:pt x="566" y="1441"/>
                    <a:pt x="1" y="1971"/>
                  </a:cubicBezTo>
                  <a:cubicBezTo>
                    <a:pt x="59" y="2144"/>
                    <a:pt x="82" y="2305"/>
                    <a:pt x="93" y="2478"/>
                  </a:cubicBezTo>
                  <a:cubicBezTo>
                    <a:pt x="93" y="2731"/>
                    <a:pt x="105" y="2973"/>
                    <a:pt x="116" y="3227"/>
                  </a:cubicBezTo>
                  <a:cubicBezTo>
                    <a:pt x="139" y="3838"/>
                    <a:pt x="485" y="4241"/>
                    <a:pt x="1061" y="4379"/>
                  </a:cubicBezTo>
                  <a:cubicBezTo>
                    <a:pt x="1199" y="4402"/>
                    <a:pt x="1349" y="4414"/>
                    <a:pt x="1487" y="4425"/>
                  </a:cubicBezTo>
                  <a:cubicBezTo>
                    <a:pt x="1879" y="4448"/>
                    <a:pt x="2236" y="4517"/>
                    <a:pt x="2501" y="4828"/>
                  </a:cubicBezTo>
                  <a:cubicBezTo>
                    <a:pt x="2547" y="4886"/>
                    <a:pt x="2605" y="4932"/>
                    <a:pt x="2662" y="4967"/>
                  </a:cubicBezTo>
                  <a:cubicBezTo>
                    <a:pt x="2766" y="5056"/>
                    <a:pt x="2895" y="5100"/>
                    <a:pt x="3024" y="5100"/>
                  </a:cubicBezTo>
                  <a:cubicBezTo>
                    <a:pt x="3210" y="5100"/>
                    <a:pt x="3395" y="5010"/>
                    <a:pt x="3503" y="4840"/>
                  </a:cubicBezTo>
                  <a:cubicBezTo>
                    <a:pt x="3584" y="4725"/>
                    <a:pt x="3665" y="4609"/>
                    <a:pt x="3734" y="4494"/>
                  </a:cubicBezTo>
                  <a:cubicBezTo>
                    <a:pt x="3849" y="4287"/>
                    <a:pt x="4056" y="4160"/>
                    <a:pt x="4287" y="4137"/>
                  </a:cubicBezTo>
                  <a:cubicBezTo>
                    <a:pt x="4380" y="4133"/>
                    <a:pt x="4472" y="4130"/>
                    <a:pt x="4565" y="4130"/>
                  </a:cubicBezTo>
                  <a:cubicBezTo>
                    <a:pt x="4726" y="4130"/>
                    <a:pt x="4887" y="4138"/>
                    <a:pt x="5047" y="4160"/>
                  </a:cubicBezTo>
                  <a:cubicBezTo>
                    <a:pt x="5078" y="4162"/>
                    <a:pt x="5109" y="4163"/>
                    <a:pt x="5140" y="4163"/>
                  </a:cubicBezTo>
                  <a:cubicBezTo>
                    <a:pt x="5477" y="4163"/>
                    <a:pt x="5809" y="4049"/>
                    <a:pt x="6073" y="3838"/>
                  </a:cubicBezTo>
                  <a:cubicBezTo>
                    <a:pt x="6246" y="3711"/>
                    <a:pt x="6395" y="3573"/>
                    <a:pt x="6545" y="3423"/>
                  </a:cubicBezTo>
                  <a:cubicBezTo>
                    <a:pt x="6787" y="3192"/>
                    <a:pt x="7017" y="2939"/>
                    <a:pt x="7259" y="2708"/>
                  </a:cubicBezTo>
                  <a:cubicBezTo>
                    <a:pt x="7444" y="2501"/>
                    <a:pt x="7697" y="2386"/>
                    <a:pt x="7974" y="2363"/>
                  </a:cubicBezTo>
                  <a:lnTo>
                    <a:pt x="7962" y="1706"/>
                  </a:lnTo>
                  <a:cubicBezTo>
                    <a:pt x="7859" y="1648"/>
                    <a:pt x="7893" y="1545"/>
                    <a:pt x="7905" y="1464"/>
                  </a:cubicBezTo>
                  <a:cubicBezTo>
                    <a:pt x="7928" y="1384"/>
                    <a:pt x="7939" y="1303"/>
                    <a:pt x="7962" y="1222"/>
                  </a:cubicBezTo>
                  <a:lnTo>
                    <a:pt x="7962" y="1153"/>
                  </a:lnTo>
                  <a:cubicBezTo>
                    <a:pt x="7882" y="1072"/>
                    <a:pt x="7801" y="980"/>
                    <a:pt x="7709" y="911"/>
                  </a:cubicBezTo>
                  <a:cubicBezTo>
                    <a:pt x="7678" y="887"/>
                    <a:pt x="7643" y="876"/>
                    <a:pt x="7609" y="876"/>
                  </a:cubicBezTo>
                  <a:cubicBezTo>
                    <a:pt x="7528" y="876"/>
                    <a:pt x="7452" y="937"/>
                    <a:pt x="7444" y="1026"/>
                  </a:cubicBezTo>
                  <a:cubicBezTo>
                    <a:pt x="7317" y="1533"/>
                    <a:pt x="6971" y="1810"/>
                    <a:pt x="6418" y="1844"/>
                  </a:cubicBezTo>
                  <a:cubicBezTo>
                    <a:pt x="6346" y="1847"/>
                    <a:pt x="6273" y="1848"/>
                    <a:pt x="6199" y="1848"/>
                  </a:cubicBezTo>
                  <a:cubicBezTo>
                    <a:pt x="5946" y="1848"/>
                    <a:pt x="5689" y="1831"/>
                    <a:pt x="5439" y="1787"/>
                  </a:cubicBezTo>
                  <a:cubicBezTo>
                    <a:pt x="5335" y="1772"/>
                    <a:pt x="5231" y="1765"/>
                    <a:pt x="5126" y="1765"/>
                  </a:cubicBezTo>
                  <a:cubicBezTo>
                    <a:pt x="4742" y="1765"/>
                    <a:pt x="4359" y="1864"/>
                    <a:pt x="4033" y="2063"/>
                  </a:cubicBezTo>
                  <a:cubicBezTo>
                    <a:pt x="3815" y="2178"/>
                    <a:pt x="3642" y="2374"/>
                    <a:pt x="3561" y="2616"/>
                  </a:cubicBezTo>
                  <a:cubicBezTo>
                    <a:pt x="3537" y="2670"/>
                    <a:pt x="3516" y="2690"/>
                    <a:pt x="3492" y="2690"/>
                  </a:cubicBezTo>
                  <a:cubicBezTo>
                    <a:pt x="3470" y="2690"/>
                    <a:pt x="3445" y="2673"/>
                    <a:pt x="3411" y="2651"/>
                  </a:cubicBezTo>
                  <a:cubicBezTo>
                    <a:pt x="3089" y="2386"/>
                    <a:pt x="2916" y="1971"/>
                    <a:pt x="2962" y="1545"/>
                  </a:cubicBezTo>
                  <a:cubicBezTo>
                    <a:pt x="2973" y="1199"/>
                    <a:pt x="3135" y="877"/>
                    <a:pt x="3400" y="658"/>
                  </a:cubicBezTo>
                  <a:cubicBezTo>
                    <a:pt x="3457" y="612"/>
                    <a:pt x="3515" y="565"/>
                    <a:pt x="3480" y="462"/>
                  </a:cubicBezTo>
                  <a:cubicBezTo>
                    <a:pt x="3457" y="370"/>
                    <a:pt x="3377" y="347"/>
                    <a:pt x="3296" y="324"/>
                  </a:cubicBezTo>
                  <a:cubicBezTo>
                    <a:pt x="2893" y="243"/>
                    <a:pt x="2501" y="139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549752" y="3931507"/>
              <a:ext cx="601338" cy="579238"/>
            </a:xfrm>
            <a:custGeom>
              <a:avLst/>
              <a:gdLst/>
              <a:ahLst/>
              <a:cxnLst/>
              <a:rect l="l" t="t" r="r" b="b"/>
              <a:pathLst>
                <a:path w="5854" h="5639" extrusionOk="0">
                  <a:moveTo>
                    <a:pt x="3699" y="0"/>
                  </a:moveTo>
                  <a:cubicBezTo>
                    <a:pt x="3480" y="104"/>
                    <a:pt x="3261" y="231"/>
                    <a:pt x="3066" y="381"/>
                  </a:cubicBezTo>
                  <a:cubicBezTo>
                    <a:pt x="2132" y="1014"/>
                    <a:pt x="1245" y="1729"/>
                    <a:pt x="439" y="2524"/>
                  </a:cubicBezTo>
                  <a:cubicBezTo>
                    <a:pt x="277" y="2650"/>
                    <a:pt x="128" y="2789"/>
                    <a:pt x="1" y="2950"/>
                  </a:cubicBezTo>
                  <a:cubicBezTo>
                    <a:pt x="381" y="3088"/>
                    <a:pt x="784" y="3192"/>
                    <a:pt x="1176" y="3273"/>
                  </a:cubicBezTo>
                  <a:cubicBezTo>
                    <a:pt x="1268" y="3296"/>
                    <a:pt x="1349" y="3330"/>
                    <a:pt x="1372" y="3411"/>
                  </a:cubicBezTo>
                  <a:cubicBezTo>
                    <a:pt x="1395" y="3503"/>
                    <a:pt x="1349" y="3549"/>
                    <a:pt x="1291" y="3607"/>
                  </a:cubicBezTo>
                  <a:cubicBezTo>
                    <a:pt x="1026" y="3826"/>
                    <a:pt x="865" y="4148"/>
                    <a:pt x="853" y="4494"/>
                  </a:cubicBezTo>
                  <a:cubicBezTo>
                    <a:pt x="807" y="4909"/>
                    <a:pt x="980" y="5323"/>
                    <a:pt x="1303" y="5600"/>
                  </a:cubicBezTo>
                  <a:cubicBezTo>
                    <a:pt x="1336" y="5622"/>
                    <a:pt x="1364" y="5639"/>
                    <a:pt x="1388" y="5639"/>
                  </a:cubicBezTo>
                  <a:cubicBezTo>
                    <a:pt x="1414" y="5639"/>
                    <a:pt x="1435" y="5619"/>
                    <a:pt x="1453" y="5565"/>
                  </a:cubicBezTo>
                  <a:cubicBezTo>
                    <a:pt x="1533" y="5323"/>
                    <a:pt x="1706" y="5127"/>
                    <a:pt x="1925" y="5012"/>
                  </a:cubicBezTo>
                  <a:cubicBezTo>
                    <a:pt x="2247" y="4815"/>
                    <a:pt x="2625" y="4709"/>
                    <a:pt x="3004" y="4709"/>
                  </a:cubicBezTo>
                  <a:cubicBezTo>
                    <a:pt x="3113" y="4709"/>
                    <a:pt x="3222" y="4718"/>
                    <a:pt x="3331" y="4736"/>
                  </a:cubicBezTo>
                  <a:cubicBezTo>
                    <a:pt x="3581" y="4780"/>
                    <a:pt x="3838" y="4797"/>
                    <a:pt x="4091" y="4797"/>
                  </a:cubicBezTo>
                  <a:cubicBezTo>
                    <a:pt x="4164" y="4797"/>
                    <a:pt x="4237" y="4796"/>
                    <a:pt x="4310" y="4793"/>
                  </a:cubicBezTo>
                  <a:cubicBezTo>
                    <a:pt x="4863" y="4759"/>
                    <a:pt x="5209" y="4482"/>
                    <a:pt x="5335" y="3975"/>
                  </a:cubicBezTo>
                  <a:cubicBezTo>
                    <a:pt x="5343" y="3886"/>
                    <a:pt x="5420" y="3825"/>
                    <a:pt x="5497" y="3825"/>
                  </a:cubicBezTo>
                  <a:cubicBezTo>
                    <a:pt x="5529" y="3825"/>
                    <a:pt x="5561" y="3836"/>
                    <a:pt x="5589" y="3860"/>
                  </a:cubicBezTo>
                  <a:cubicBezTo>
                    <a:pt x="5681" y="3929"/>
                    <a:pt x="5762" y="4021"/>
                    <a:pt x="5854" y="4102"/>
                  </a:cubicBezTo>
                  <a:lnTo>
                    <a:pt x="5842" y="611"/>
                  </a:lnTo>
                  <a:cubicBezTo>
                    <a:pt x="5669" y="761"/>
                    <a:pt x="5531" y="934"/>
                    <a:pt x="5416" y="1130"/>
                  </a:cubicBezTo>
                  <a:cubicBezTo>
                    <a:pt x="5036" y="1625"/>
                    <a:pt x="4679" y="2143"/>
                    <a:pt x="4172" y="2547"/>
                  </a:cubicBezTo>
                  <a:cubicBezTo>
                    <a:pt x="4126" y="2570"/>
                    <a:pt x="4091" y="2604"/>
                    <a:pt x="4045" y="2639"/>
                  </a:cubicBezTo>
                  <a:cubicBezTo>
                    <a:pt x="4015" y="2661"/>
                    <a:pt x="3981" y="2671"/>
                    <a:pt x="3947" y="2671"/>
                  </a:cubicBezTo>
                  <a:cubicBezTo>
                    <a:pt x="3876" y="2671"/>
                    <a:pt x="3807" y="2625"/>
                    <a:pt x="3791" y="2547"/>
                  </a:cubicBezTo>
                  <a:cubicBezTo>
                    <a:pt x="3780" y="2489"/>
                    <a:pt x="3768" y="2431"/>
                    <a:pt x="3768" y="2374"/>
                  </a:cubicBezTo>
                  <a:cubicBezTo>
                    <a:pt x="3757" y="1660"/>
                    <a:pt x="3745" y="934"/>
                    <a:pt x="3722" y="219"/>
                  </a:cubicBezTo>
                  <a:cubicBezTo>
                    <a:pt x="3722" y="139"/>
                    <a:pt x="3711" y="7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930843" y="3822624"/>
              <a:ext cx="220237" cy="384173"/>
            </a:xfrm>
            <a:custGeom>
              <a:avLst/>
              <a:gdLst/>
              <a:ahLst/>
              <a:cxnLst/>
              <a:rect l="l" t="t" r="r" b="b"/>
              <a:pathLst>
                <a:path w="2144" h="3740" extrusionOk="0">
                  <a:moveTo>
                    <a:pt x="2144" y="1"/>
                  </a:moveTo>
                  <a:cubicBezTo>
                    <a:pt x="1671" y="162"/>
                    <a:pt x="1222" y="369"/>
                    <a:pt x="796" y="600"/>
                  </a:cubicBezTo>
                  <a:cubicBezTo>
                    <a:pt x="508" y="726"/>
                    <a:pt x="243" y="876"/>
                    <a:pt x="1" y="1060"/>
                  </a:cubicBezTo>
                  <a:cubicBezTo>
                    <a:pt x="1" y="1141"/>
                    <a:pt x="24" y="1210"/>
                    <a:pt x="24" y="1279"/>
                  </a:cubicBezTo>
                  <a:cubicBezTo>
                    <a:pt x="35" y="2005"/>
                    <a:pt x="58" y="2720"/>
                    <a:pt x="70" y="3445"/>
                  </a:cubicBezTo>
                  <a:cubicBezTo>
                    <a:pt x="70" y="3503"/>
                    <a:pt x="70" y="3561"/>
                    <a:pt x="93" y="3618"/>
                  </a:cubicBezTo>
                  <a:cubicBezTo>
                    <a:pt x="108" y="3694"/>
                    <a:pt x="173" y="3739"/>
                    <a:pt x="241" y="3739"/>
                  </a:cubicBezTo>
                  <a:cubicBezTo>
                    <a:pt x="277" y="3739"/>
                    <a:pt x="315" y="3727"/>
                    <a:pt x="346" y="3699"/>
                  </a:cubicBezTo>
                  <a:cubicBezTo>
                    <a:pt x="393" y="3676"/>
                    <a:pt x="427" y="3641"/>
                    <a:pt x="473" y="3607"/>
                  </a:cubicBezTo>
                  <a:cubicBezTo>
                    <a:pt x="969" y="3215"/>
                    <a:pt x="1337" y="2697"/>
                    <a:pt x="1706" y="2190"/>
                  </a:cubicBezTo>
                  <a:cubicBezTo>
                    <a:pt x="1833" y="2005"/>
                    <a:pt x="1971" y="1832"/>
                    <a:pt x="2144" y="1683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121389" y="4978835"/>
              <a:ext cx="29687" cy="163428"/>
            </a:xfrm>
            <a:custGeom>
              <a:avLst/>
              <a:gdLst/>
              <a:ahLst/>
              <a:cxnLst/>
              <a:rect l="l" t="t" r="r" b="b"/>
              <a:pathLst>
                <a:path w="289" h="1591" extrusionOk="0">
                  <a:moveTo>
                    <a:pt x="289" y="1"/>
                  </a:moveTo>
                  <a:cubicBezTo>
                    <a:pt x="231" y="35"/>
                    <a:pt x="231" y="93"/>
                    <a:pt x="208" y="151"/>
                  </a:cubicBezTo>
                  <a:cubicBezTo>
                    <a:pt x="35" y="611"/>
                    <a:pt x="1" y="1107"/>
                    <a:pt x="81" y="1591"/>
                  </a:cubicBezTo>
                  <a:lnTo>
                    <a:pt x="289" y="15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9140392" y="4359950"/>
              <a:ext cx="10683" cy="49819"/>
            </a:xfrm>
            <a:custGeom>
              <a:avLst/>
              <a:gdLst/>
              <a:ahLst/>
              <a:cxnLst/>
              <a:rect l="l" t="t" r="r" b="b"/>
              <a:pathLst>
                <a:path w="104" h="485" extrusionOk="0">
                  <a:moveTo>
                    <a:pt x="104" y="0"/>
                  </a:moveTo>
                  <a:cubicBezTo>
                    <a:pt x="81" y="81"/>
                    <a:pt x="69" y="162"/>
                    <a:pt x="46" y="242"/>
                  </a:cubicBezTo>
                  <a:cubicBezTo>
                    <a:pt x="35" y="334"/>
                    <a:pt x="0" y="426"/>
                    <a:pt x="104" y="484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393558" y="4826708"/>
              <a:ext cx="1256913" cy="315556"/>
            </a:xfrm>
            <a:custGeom>
              <a:avLst/>
              <a:gdLst/>
              <a:ahLst/>
              <a:cxnLst/>
              <a:rect l="l" t="t" r="r" b="b"/>
              <a:pathLst>
                <a:path w="12236" h="3072" extrusionOk="0">
                  <a:moveTo>
                    <a:pt x="5520" y="0"/>
                  </a:moveTo>
                  <a:cubicBezTo>
                    <a:pt x="4955" y="0"/>
                    <a:pt x="4396" y="35"/>
                    <a:pt x="3837" y="99"/>
                  </a:cubicBezTo>
                  <a:cubicBezTo>
                    <a:pt x="2466" y="249"/>
                    <a:pt x="1141" y="744"/>
                    <a:pt x="0" y="1528"/>
                  </a:cubicBezTo>
                  <a:cubicBezTo>
                    <a:pt x="346" y="1874"/>
                    <a:pt x="703" y="2219"/>
                    <a:pt x="1164" y="2392"/>
                  </a:cubicBezTo>
                  <a:cubicBezTo>
                    <a:pt x="1435" y="2495"/>
                    <a:pt x="1700" y="2552"/>
                    <a:pt x="1956" y="2552"/>
                  </a:cubicBezTo>
                  <a:cubicBezTo>
                    <a:pt x="2330" y="2552"/>
                    <a:pt x="2688" y="2430"/>
                    <a:pt x="3030" y="2150"/>
                  </a:cubicBezTo>
                  <a:cubicBezTo>
                    <a:pt x="3085" y="2104"/>
                    <a:pt x="3136" y="2082"/>
                    <a:pt x="3182" y="2082"/>
                  </a:cubicBezTo>
                  <a:cubicBezTo>
                    <a:pt x="3253" y="2082"/>
                    <a:pt x="3311" y="2133"/>
                    <a:pt x="3353" y="2231"/>
                  </a:cubicBezTo>
                  <a:lnTo>
                    <a:pt x="3710" y="3072"/>
                  </a:lnTo>
                  <a:lnTo>
                    <a:pt x="12236" y="3072"/>
                  </a:lnTo>
                  <a:cubicBezTo>
                    <a:pt x="12155" y="2853"/>
                    <a:pt x="12051" y="2634"/>
                    <a:pt x="11948" y="2427"/>
                  </a:cubicBezTo>
                  <a:cubicBezTo>
                    <a:pt x="11809" y="2150"/>
                    <a:pt x="11521" y="1977"/>
                    <a:pt x="11210" y="1966"/>
                  </a:cubicBezTo>
                  <a:cubicBezTo>
                    <a:pt x="10830" y="1966"/>
                    <a:pt x="10461" y="1897"/>
                    <a:pt x="10093" y="1793"/>
                  </a:cubicBezTo>
                  <a:cubicBezTo>
                    <a:pt x="9321" y="1551"/>
                    <a:pt x="8676" y="1009"/>
                    <a:pt x="8295" y="295"/>
                  </a:cubicBezTo>
                  <a:cubicBezTo>
                    <a:pt x="8249" y="238"/>
                    <a:pt x="8226" y="168"/>
                    <a:pt x="8226" y="99"/>
                  </a:cubicBezTo>
                  <a:cubicBezTo>
                    <a:pt x="8214" y="87"/>
                    <a:pt x="8201" y="77"/>
                    <a:pt x="8188" y="77"/>
                  </a:cubicBezTo>
                  <a:cubicBezTo>
                    <a:pt x="8178" y="77"/>
                    <a:pt x="8168" y="84"/>
                    <a:pt x="8157" y="99"/>
                  </a:cubicBezTo>
                  <a:cubicBezTo>
                    <a:pt x="7938" y="399"/>
                    <a:pt x="7627" y="629"/>
                    <a:pt x="7270" y="721"/>
                  </a:cubicBezTo>
                  <a:cubicBezTo>
                    <a:pt x="7089" y="796"/>
                    <a:pt x="6895" y="829"/>
                    <a:pt x="6703" y="829"/>
                  </a:cubicBezTo>
                  <a:cubicBezTo>
                    <a:pt x="6626" y="829"/>
                    <a:pt x="6550" y="823"/>
                    <a:pt x="6475" y="814"/>
                  </a:cubicBezTo>
                  <a:cubicBezTo>
                    <a:pt x="6060" y="744"/>
                    <a:pt x="5899" y="526"/>
                    <a:pt x="5945" y="111"/>
                  </a:cubicBezTo>
                  <a:lnTo>
                    <a:pt x="5957" y="7"/>
                  </a:lnTo>
                  <a:cubicBezTo>
                    <a:pt x="5811" y="2"/>
                    <a:pt x="5665" y="0"/>
                    <a:pt x="5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238532" y="4777197"/>
              <a:ext cx="1145664" cy="365067"/>
            </a:xfrm>
            <a:custGeom>
              <a:avLst/>
              <a:gdLst/>
              <a:ahLst/>
              <a:cxnLst/>
              <a:rect l="l" t="t" r="r" b="b"/>
              <a:pathLst>
                <a:path w="11153" h="3554" extrusionOk="0">
                  <a:moveTo>
                    <a:pt x="5724" y="1"/>
                  </a:moveTo>
                  <a:cubicBezTo>
                    <a:pt x="5679" y="1"/>
                    <a:pt x="5633" y="11"/>
                    <a:pt x="5600" y="28"/>
                  </a:cubicBezTo>
                  <a:cubicBezTo>
                    <a:pt x="4666" y="362"/>
                    <a:pt x="3699" y="558"/>
                    <a:pt x="2708" y="604"/>
                  </a:cubicBezTo>
                  <a:cubicBezTo>
                    <a:pt x="2397" y="620"/>
                    <a:pt x="2086" y="627"/>
                    <a:pt x="1774" y="627"/>
                  </a:cubicBezTo>
                  <a:cubicBezTo>
                    <a:pt x="1182" y="627"/>
                    <a:pt x="589" y="604"/>
                    <a:pt x="0" y="581"/>
                  </a:cubicBezTo>
                  <a:lnTo>
                    <a:pt x="0" y="581"/>
                  </a:lnTo>
                  <a:cubicBezTo>
                    <a:pt x="0" y="650"/>
                    <a:pt x="23" y="720"/>
                    <a:pt x="69" y="777"/>
                  </a:cubicBezTo>
                  <a:cubicBezTo>
                    <a:pt x="450" y="1491"/>
                    <a:pt x="1095" y="2033"/>
                    <a:pt x="1867" y="2275"/>
                  </a:cubicBezTo>
                  <a:cubicBezTo>
                    <a:pt x="2235" y="2390"/>
                    <a:pt x="2604" y="2448"/>
                    <a:pt x="2984" y="2448"/>
                  </a:cubicBezTo>
                  <a:cubicBezTo>
                    <a:pt x="3295" y="2448"/>
                    <a:pt x="3583" y="2632"/>
                    <a:pt x="3722" y="2909"/>
                  </a:cubicBezTo>
                  <a:cubicBezTo>
                    <a:pt x="3825" y="3116"/>
                    <a:pt x="3929" y="3335"/>
                    <a:pt x="4010" y="3554"/>
                  </a:cubicBezTo>
                  <a:lnTo>
                    <a:pt x="5934" y="3554"/>
                  </a:lnTo>
                  <a:cubicBezTo>
                    <a:pt x="6072" y="3289"/>
                    <a:pt x="6256" y="3035"/>
                    <a:pt x="6464" y="2816"/>
                  </a:cubicBezTo>
                  <a:cubicBezTo>
                    <a:pt x="6587" y="2661"/>
                    <a:pt x="6766" y="2582"/>
                    <a:pt x="6947" y="2582"/>
                  </a:cubicBezTo>
                  <a:cubicBezTo>
                    <a:pt x="7088" y="2582"/>
                    <a:pt x="7230" y="2629"/>
                    <a:pt x="7351" y="2724"/>
                  </a:cubicBezTo>
                  <a:cubicBezTo>
                    <a:pt x="7478" y="2805"/>
                    <a:pt x="7593" y="2897"/>
                    <a:pt x="7708" y="3001"/>
                  </a:cubicBezTo>
                  <a:cubicBezTo>
                    <a:pt x="7938" y="3220"/>
                    <a:pt x="8215" y="3416"/>
                    <a:pt x="8503" y="3554"/>
                  </a:cubicBezTo>
                  <a:lnTo>
                    <a:pt x="9367" y="3554"/>
                  </a:lnTo>
                  <a:cubicBezTo>
                    <a:pt x="10104" y="3277"/>
                    <a:pt x="10588" y="2701"/>
                    <a:pt x="11049" y="2102"/>
                  </a:cubicBezTo>
                  <a:cubicBezTo>
                    <a:pt x="11130" y="1998"/>
                    <a:pt x="11153" y="1860"/>
                    <a:pt x="11107" y="1745"/>
                  </a:cubicBezTo>
                  <a:cubicBezTo>
                    <a:pt x="11038" y="1503"/>
                    <a:pt x="10934" y="1284"/>
                    <a:pt x="10819" y="1065"/>
                  </a:cubicBezTo>
                  <a:cubicBezTo>
                    <a:pt x="10681" y="835"/>
                    <a:pt x="10450" y="673"/>
                    <a:pt x="10197" y="616"/>
                  </a:cubicBezTo>
                  <a:cubicBezTo>
                    <a:pt x="10105" y="593"/>
                    <a:pt x="10014" y="582"/>
                    <a:pt x="9927" y="582"/>
                  </a:cubicBezTo>
                  <a:cubicBezTo>
                    <a:pt x="9578" y="582"/>
                    <a:pt x="9284" y="761"/>
                    <a:pt x="9183" y="1065"/>
                  </a:cubicBezTo>
                  <a:cubicBezTo>
                    <a:pt x="9148" y="1169"/>
                    <a:pt x="9160" y="1250"/>
                    <a:pt x="9263" y="1296"/>
                  </a:cubicBezTo>
                  <a:cubicBezTo>
                    <a:pt x="9289" y="1312"/>
                    <a:pt x="9316" y="1319"/>
                    <a:pt x="9343" y="1319"/>
                  </a:cubicBezTo>
                  <a:cubicBezTo>
                    <a:pt x="9412" y="1319"/>
                    <a:pt x="9477" y="1270"/>
                    <a:pt x="9494" y="1203"/>
                  </a:cubicBezTo>
                  <a:cubicBezTo>
                    <a:pt x="9522" y="1137"/>
                    <a:pt x="9559" y="1094"/>
                    <a:pt x="9629" y="1094"/>
                  </a:cubicBezTo>
                  <a:cubicBezTo>
                    <a:pt x="9644" y="1094"/>
                    <a:pt x="9660" y="1096"/>
                    <a:pt x="9678" y="1100"/>
                  </a:cubicBezTo>
                  <a:cubicBezTo>
                    <a:pt x="9586" y="1261"/>
                    <a:pt x="9459" y="1411"/>
                    <a:pt x="9310" y="1526"/>
                  </a:cubicBezTo>
                  <a:cubicBezTo>
                    <a:pt x="9278" y="1558"/>
                    <a:pt x="9253" y="1572"/>
                    <a:pt x="9230" y="1572"/>
                  </a:cubicBezTo>
                  <a:cubicBezTo>
                    <a:pt x="9201" y="1572"/>
                    <a:pt x="9174" y="1552"/>
                    <a:pt x="9137" y="1515"/>
                  </a:cubicBezTo>
                  <a:cubicBezTo>
                    <a:pt x="8840" y="1180"/>
                    <a:pt x="8424" y="996"/>
                    <a:pt x="7988" y="996"/>
                  </a:cubicBezTo>
                  <a:cubicBezTo>
                    <a:pt x="7899" y="996"/>
                    <a:pt x="7809" y="1003"/>
                    <a:pt x="7720" y="1019"/>
                  </a:cubicBezTo>
                  <a:cubicBezTo>
                    <a:pt x="7466" y="1077"/>
                    <a:pt x="7236" y="1169"/>
                    <a:pt x="7017" y="1284"/>
                  </a:cubicBezTo>
                  <a:cubicBezTo>
                    <a:pt x="6918" y="1329"/>
                    <a:pt x="6833" y="1353"/>
                    <a:pt x="6757" y="1353"/>
                  </a:cubicBezTo>
                  <a:cubicBezTo>
                    <a:pt x="6639" y="1353"/>
                    <a:pt x="6543" y="1295"/>
                    <a:pt x="6452" y="1169"/>
                  </a:cubicBezTo>
                  <a:cubicBezTo>
                    <a:pt x="6187" y="800"/>
                    <a:pt x="5957" y="408"/>
                    <a:pt x="5772" y="5"/>
                  </a:cubicBezTo>
                  <a:cubicBezTo>
                    <a:pt x="5757" y="2"/>
                    <a:pt x="5741" y="1"/>
                    <a:pt x="5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535577" y="4798973"/>
              <a:ext cx="410787" cy="344523"/>
            </a:xfrm>
            <a:custGeom>
              <a:avLst/>
              <a:gdLst/>
              <a:ahLst/>
              <a:cxnLst/>
              <a:rect l="l" t="t" r="r" b="b"/>
              <a:pathLst>
                <a:path w="3999" h="3354" extrusionOk="0">
                  <a:moveTo>
                    <a:pt x="3019" y="0"/>
                  </a:moveTo>
                  <a:cubicBezTo>
                    <a:pt x="2798" y="0"/>
                    <a:pt x="2575" y="78"/>
                    <a:pt x="2397" y="243"/>
                  </a:cubicBezTo>
                  <a:cubicBezTo>
                    <a:pt x="2236" y="381"/>
                    <a:pt x="2098" y="531"/>
                    <a:pt x="1959" y="692"/>
                  </a:cubicBezTo>
                  <a:cubicBezTo>
                    <a:pt x="1815" y="850"/>
                    <a:pt x="1707" y="967"/>
                    <a:pt x="1568" y="967"/>
                  </a:cubicBezTo>
                  <a:cubicBezTo>
                    <a:pt x="1474" y="967"/>
                    <a:pt x="1366" y="914"/>
                    <a:pt x="1222" y="784"/>
                  </a:cubicBezTo>
                  <a:cubicBezTo>
                    <a:pt x="1210" y="773"/>
                    <a:pt x="1199" y="773"/>
                    <a:pt x="1187" y="761"/>
                  </a:cubicBezTo>
                  <a:cubicBezTo>
                    <a:pt x="1084" y="698"/>
                    <a:pt x="981" y="668"/>
                    <a:pt x="884" y="668"/>
                  </a:cubicBezTo>
                  <a:cubicBezTo>
                    <a:pt x="646" y="668"/>
                    <a:pt x="452" y="849"/>
                    <a:pt x="427" y="1153"/>
                  </a:cubicBezTo>
                  <a:cubicBezTo>
                    <a:pt x="404" y="1395"/>
                    <a:pt x="473" y="1625"/>
                    <a:pt x="611" y="1821"/>
                  </a:cubicBezTo>
                  <a:cubicBezTo>
                    <a:pt x="796" y="2144"/>
                    <a:pt x="773" y="2282"/>
                    <a:pt x="462" y="2512"/>
                  </a:cubicBezTo>
                  <a:cubicBezTo>
                    <a:pt x="415" y="2558"/>
                    <a:pt x="369" y="2593"/>
                    <a:pt x="323" y="2639"/>
                  </a:cubicBezTo>
                  <a:cubicBezTo>
                    <a:pt x="104" y="2800"/>
                    <a:pt x="1" y="3077"/>
                    <a:pt x="47" y="3342"/>
                  </a:cubicBezTo>
                  <a:lnTo>
                    <a:pt x="2754" y="3353"/>
                  </a:lnTo>
                  <a:cubicBezTo>
                    <a:pt x="2731" y="3204"/>
                    <a:pt x="2674" y="3054"/>
                    <a:pt x="2604" y="2927"/>
                  </a:cubicBezTo>
                  <a:cubicBezTo>
                    <a:pt x="2570" y="2835"/>
                    <a:pt x="2593" y="2800"/>
                    <a:pt x="2685" y="2766"/>
                  </a:cubicBezTo>
                  <a:cubicBezTo>
                    <a:pt x="3330" y="2547"/>
                    <a:pt x="3791" y="2005"/>
                    <a:pt x="3895" y="1337"/>
                  </a:cubicBezTo>
                  <a:cubicBezTo>
                    <a:pt x="3952" y="1049"/>
                    <a:pt x="3999" y="750"/>
                    <a:pt x="3837" y="473"/>
                  </a:cubicBezTo>
                  <a:cubicBezTo>
                    <a:pt x="3660" y="166"/>
                    <a:pt x="3341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07738" y="4983560"/>
              <a:ext cx="566925" cy="158702"/>
            </a:xfrm>
            <a:custGeom>
              <a:avLst/>
              <a:gdLst/>
              <a:ahLst/>
              <a:cxnLst/>
              <a:rect l="l" t="t" r="r" b="b"/>
              <a:pathLst>
                <a:path w="5519" h="1545" extrusionOk="0">
                  <a:moveTo>
                    <a:pt x="1809" y="1"/>
                  </a:moveTo>
                  <a:cubicBezTo>
                    <a:pt x="1152" y="450"/>
                    <a:pt x="553" y="969"/>
                    <a:pt x="0" y="1545"/>
                  </a:cubicBezTo>
                  <a:lnTo>
                    <a:pt x="5519" y="1545"/>
                  </a:lnTo>
                  <a:lnTo>
                    <a:pt x="5162" y="715"/>
                  </a:lnTo>
                  <a:cubicBezTo>
                    <a:pt x="5120" y="611"/>
                    <a:pt x="5061" y="561"/>
                    <a:pt x="4991" y="561"/>
                  </a:cubicBezTo>
                  <a:cubicBezTo>
                    <a:pt x="4945" y="561"/>
                    <a:pt x="4894" y="582"/>
                    <a:pt x="4839" y="623"/>
                  </a:cubicBezTo>
                  <a:cubicBezTo>
                    <a:pt x="4504" y="903"/>
                    <a:pt x="4145" y="1025"/>
                    <a:pt x="3768" y="1025"/>
                  </a:cubicBezTo>
                  <a:cubicBezTo>
                    <a:pt x="3510" y="1025"/>
                    <a:pt x="3244" y="968"/>
                    <a:pt x="2973" y="865"/>
                  </a:cubicBezTo>
                  <a:cubicBezTo>
                    <a:pt x="2512" y="692"/>
                    <a:pt x="2155" y="358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847970" y="5041494"/>
              <a:ext cx="264100" cy="100768"/>
            </a:xfrm>
            <a:custGeom>
              <a:avLst/>
              <a:gdLst/>
              <a:ahLst/>
              <a:cxnLst/>
              <a:rect l="l" t="t" r="r" b="b"/>
              <a:pathLst>
                <a:path w="2571" h="981" extrusionOk="0">
                  <a:moveTo>
                    <a:pt x="1021" y="1"/>
                  </a:moveTo>
                  <a:cubicBezTo>
                    <a:pt x="837" y="1"/>
                    <a:pt x="656" y="81"/>
                    <a:pt x="531" y="232"/>
                  </a:cubicBezTo>
                  <a:cubicBezTo>
                    <a:pt x="323" y="451"/>
                    <a:pt x="139" y="704"/>
                    <a:pt x="1" y="969"/>
                  </a:cubicBezTo>
                  <a:lnTo>
                    <a:pt x="2570" y="981"/>
                  </a:lnTo>
                  <a:cubicBezTo>
                    <a:pt x="2282" y="831"/>
                    <a:pt x="2005" y="647"/>
                    <a:pt x="1775" y="416"/>
                  </a:cubicBezTo>
                  <a:cubicBezTo>
                    <a:pt x="1660" y="313"/>
                    <a:pt x="1545" y="220"/>
                    <a:pt x="1418" y="140"/>
                  </a:cubicBezTo>
                  <a:cubicBezTo>
                    <a:pt x="1299" y="46"/>
                    <a:pt x="1159" y="1"/>
                    <a:pt x="1021" y="1"/>
                  </a:cubicBez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999400" y="4827427"/>
              <a:ext cx="232153" cy="84436"/>
            </a:xfrm>
            <a:custGeom>
              <a:avLst/>
              <a:gdLst/>
              <a:ahLst/>
              <a:cxnLst/>
              <a:rect l="l" t="t" r="r" b="b"/>
              <a:pathLst>
                <a:path w="2260" h="822" extrusionOk="0">
                  <a:moveTo>
                    <a:pt x="59" y="0"/>
                  </a:moveTo>
                  <a:lnTo>
                    <a:pt x="47" y="104"/>
                  </a:lnTo>
                  <a:cubicBezTo>
                    <a:pt x="1" y="519"/>
                    <a:pt x="162" y="737"/>
                    <a:pt x="577" y="807"/>
                  </a:cubicBezTo>
                  <a:cubicBezTo>
                    <a:pt x="652" y="816"/>
                    <a:pt x="728" y="822"/>
                    <a:pt x="805" y="822"/>
                  </a:cubicBezTo>
                  <a:cubicBezTo>
                    <a:pt x="997" y="822"/>
                    <a:pt x="1191" y="789"/>
                    <a:pt x="1372" y="714"/>
                  </a:cubicBezTo>
                  <a:cubicBezTo>
                    <a:pt x="1729" y="611"/>
                    <a:pt x="2040" y="392"/>
                    <a:pt x="2259" y="92"/>
                  </a:cubicBezTo>
                  <a:cubicBezTo>
                    <a:pt x="1522" y="58"/>
                    <a:pt x="79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4"/>
          <p:cNvGrpSpPr/>
          <p:nvPr/>
        </p:nvGrpSpPr>
        <p:grpSpPr>
          <a:xfrm rot="-5400000">
            <a:off x="-1805320" y="2337155"/>
            <a:ext cx="3551721" cy="1047040"/>
            <a:chOff x="2895175" y="1690375"/>
            <a:chExt cx="1262475" cy="372175"/>
          </a:xfrm>
        </p:grpSpPr>
        <p:sp>
          <p:nvSpPr>
            <p:cNvPr id="37" name="Google Shape;37;p4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>
            <a:spLocks noGrp="1"/>
          </p:cNvSpPr>
          <p:nvPr>
            <p:ph type="title"/>
          </p:nvPr>
        </p:nvSpPr>
        <p:spPr>
          <a:xfrm>
            <a:off x="1751700" y="1400700"/>
            <a:ext cx="5640600" cy="2342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rot="-5400000">
            <a:off x="6225112" y="-1018964"/>
            <a:ext cx="927694" cy="2964866"/>
            <a:chOff x="4611475" y="2571750"/>
            <a:chExt cx="842975" cy="2158150"/>
          </a:xfrm>
        </p:grpSpPr>
        <p:sp>
          <p:nvSpPr>
            <p:cNvPr id="169" name="Google Shape;169;p8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8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4" name="Google Shape;194;p8"/>
          <p:cNvGrpSpPr/>
          <p:nvPr/>
        </p:nvGrpSpPr>
        <p:grpSpPr>
          <a:xfrm>
            <a:off x="6814061" y="4098662"/>
            <a:ext cx="2342726" cy="1050886"/>
            <a:chOff x="6207738" y="3822624"/>
            <a:chExt cx="2944603" cy="1320872"/>
          </a:xfrm>
        </p:grpSpPr>
        <p:sp>
          <p:nvSpPr>
            <p:cNvPr id="195" name="Google Shape;195;p8"/>
            <p:cNvSpPr/>
            <p:nvPr/>
          </p:nvSpPr>
          <p:spPr>
            <a:xfrm>
              <a:off x="7831432" y="4436887"/>
              <a:ext cx="1320909" cy="705378"/>
            </a:xfrm>
            <a:custGeom>
              <a:avLst/>
              <a:gdLst/>
              <a:ahLst/>
              <a:cxnLst/>
              <a:rect l="l" t="t" r="r" b="b"/>
              <a:pathLst>
                <a:path w="12859" h="6867" extrusionOk="0">
                  <a:moveTo>
                    <a:pt x="4886" y="0"/>
                  </a:moveTo>
                  <a:cubicBezTo>
                    <a:pt x="4436" y="392"/>
                    <a:pt x="3975" y="795"/>
                    <a:pt x="3503" y="1175"/>
                  </a:cubicBezTo>
                  <a:cubicBezTo>
                    <a:pt x="2558" y="1959"/>
                    <a:pt x="1510" y="2615"/>
                    <a:pt x="392" y="3122"/>
                  </a:cubicBezTo>
                  <a:cubicBezTo>
                    <a:pt x="254" y="3157"/>
                    <a:pt x="116" y="3226"/>
                    <a:pt x="0" y="3307"/>
                  </a:cubicBezTo>
                  <a:cubicBezTo>
                    <a:pt x="185" y="3721"/>
                    <a:pt x="415" y="4113"/>
                    <a:pt x="680" y="4482"/>
                  </a:cubicBezTo>
                  <a:cubicBezTo>
                    <a:pt x="771" y="4608"/>
                    <a:pt x="867" y="4666"/>
                    <a:pt x="985" y="4666"/>
                  </a:cubicBezTo>
                  <a:cubicBezTo>
                    <a:pt x="1061" y="4666"/>
                    <a:pt x="1146" y="4642"/>
                    <a:pt x="1245" y="4597"/>
                  </a:cubicBezTo>
                  <a:cubicBezTo>
                    <a:pt x="1464" y="4482"/>
                    <a:pt x="1694" y="4390"/>
                    <a:pt x="1948" y="4332"/>
                  </a:cubicBezTo>
                  <a:cubicBezTo>
                    <a:pt x="2042" y="4314"/>
                    <a:pt x="2136" y="4305"/>
                    <a:pt x="2230" y="4305"/>
                  </a:cubicBezTo>
                  <a:cubicBezTo>
                    <a:pt x="2661" y="4305"/>
                    <a:pt x="3071" y="4496"/>
                    <a:pt x="3365" y="4828"/>
                  </a:cubicBezTo>
                  <a:cubicBezTo>
                    <a:pt x="3401" y="4864"/>
                    <a:pt x="3428" y="4881"/>
                    <a:pt x="3455" y="4881"/>
                  </a:cubicBezTo>
                  <a:cubicBezTo>
                    <a:pt x="3479" y="4881"/>
                    <a:pt x="3505" y="4867"/>
                    <a:pt x="3538" y="4839"/>
                  </a:cubicBezTo>
                  <a:cubicBezTo>
                    <a:pt x="3687" y="4724"/>
                    <a:pt x="3814" y="4574"/>
                    <a:pt x="3906" y="4413"/>
                  </a:cubicBezTo>
                  <a:cubicBezTo>
                    <a:pt x="3885" y="4406"/>
                    <a:pt x="3866" y="4402"/>
                    <a:pt x="3849" y="4402"/>
                  </a:cubicBezTo>
                  <a:cubicBezTo>
                    <a:pt x="3784" y="4402"/>
                    <a:pt x="3749" y="4450"/>
                    <a:pt x="3722" y="4505"/>
                  </a:cubicBezTo>
                  <a:cubicBezTo>
                    <a:pt x="3705" y="4581"/>
                    <a:pt x="3638" y="4626"/>
                    <a:pt x="3567" y="4626"/>
                  </a:cubicBezTo>
                  <a:cubicBezTo>
                    <a:pt x="3541" y="4626"/>
                    <a:pt x="3516" y="4621"/>
                    <a:pt x="3491" y="4609"/>
                  </a:cubicBezTo>
                  <a:cubicBezTo>
                    <a:pt x="3388" y="4563"/>
                    <a:pt x="3376" y="4470"/>
                    <a:pt x="3411" y="4378"/>
                  </a:cubicBezTo>
                  <a:cubicBezTo>
                    <a:pt x="3521" y="4074"/>
                    <a:pt x="3810" y="3895"/>
                    <a:pt x="4157" y="3895"/>
                  </a:cubicBezTo>
                  <a:cubicBezTo>
                    <a:pt x="4243" y="3895"/>
                    <a:pt x="4333" y="3906"/>
                    <a:pt x="4425" y="3929"/>
                  </a:cubicBezTo>
                  <a:cubicBezTo>
                    <a:pt x="4678" y="3975"/>
                    <a:pt x="4909" y="4148"/>
                    <a:pt x="5047" y="4378"/>
                  </a:cubicBezTo>
                  <a:cubicBezTo>
                    <a:pt x="5162" y="4586"/>
                    <a:pt x="5266" y="4816"/>
                    <a:pt x="5335" y="5058"/>
                  </a:cubicBezTo>
                  <a:cubicBezTo>
                    <a:pt x="5381" y="5173"/>
                    <a:pt x="5358" y="5311"/>
                    <a:pt x="5277" y="5415"/>
                  </a:cubicBezTo>
                  <a:cubicBezTo>
                    <a:pt x="4816" y="6014"/>
                    <a:pt x="4332" y="6590"/>
                    <a:pt x="3595" y="6867"/>
                  </a:cubicBezTo>
                  <a:lnTo>
                    <a:pt x="6902" y="6867"/>
                  </a:lnTo>
                  <a:cubicBezTo>
                    <a:pt x="6856" y="6590"/>
                    <a:pt x="6959" y="6325"/>
                    <a:pt x="7178" y="6152"/>
                  </a:cubicBezTo>
                  <a:cubicBezTo>
                    <a:pt x="7224" y="6118"/>
                    <a:pt x="7270" y="6072"/>
                    <a:pt x="7328" y="6037"/>
                  </a:cubicBezTo>
                  <a:cubicBezTo>
                    <a:pt x="7639" y="5807"/>
                    <a:pt x="7662" y="5669"/>
                    <a:pt x="7466" y="5334"/>
                  </a:cubicBezTo>
                  <a:cubicBezTo>
                    <a:pt x="7340" y="5139"/>
                    <a:pt x="7270" y="4908"/>
                    <a:pt x="7282" y="4678"/>
                  </a:cubicBezTo>
                  <a:cubicBezTo>
                    <a:pt x="7306" y="4375"/>
                    <a:pt x="7506" y="4188"/>
                    <a:pt x="7747" y="4188"/>
                  </a:cubicBezTo>
                  <a:cubicBezTo>
                    <a:pt x="7845" y="4188"/>
                    <a:pt x="7950" y="4219"/>
                    <a:pt x="8054" y="4286"/>
                  </a:cubicBezTo>
                  <a:cubicBezTo>
                    <a:pt x="8065" y="4286"/>
                    <a:pt x="8077" y="4298"/>
                    <a:pt x="8077" y="4298"/>
                  </a:cubicBezTo>
                  <a:cubicBezTo>
                    <a:pt x="8223" y="4434"/>
                    <a:pt x="8332" y="4490"/>
                    <a:pt x="8428" y="4490"/>
                  </a:cubicBezTo>
                  <a:cubicBezTo>
                    <a:pt x="8566" y="4490"/>
                    <a:pt x="8676" y="4374"/>
                    <a:pt x="8826" y="4217"/>
                  </a:cubicBezTo>
                  <a:cubicBezTo>
                    <a:pt x="8953" y="4056"/>
                    <a:pt x="9102" y="3906"/>
                    <a:pt x="9252" y="3768"/>
                  </a:cubicBezTo>
                  <a:cubicBezTo>
                    <a:pt x="9437" y="3602"/>
                    <a:pt x="9664" y="3522"/>
                    <a:pt x="9889" y="3522"/>
                  </a:cubicBezTo>
                  <a:cubicBezTo>
                    <a:pt x="10211" y="3522"/>
                    <a:pt x="10527" y="3686"/>
                    <a:pt x="10704" y="3998"/>
                  </a:cubicBezTo>
                  <a:cubicBezTo>
                    <a:pt x="10854" y="4286"/>
                    <a:pt x="10819" y="4574"/>
                    <a:pt x="10761" y="4862"/>
                  </a:cubicBezTo>
                  <a:cubicBezTo>
                    <a:pt x="10658" y="5519"/>
                    <a:pt x="10185" y="6072"/>
                    <a:pt x="9552" y="6279"/>
                  </a:cubicBezTo>
                  <a:cubicBezTo>
                    <a:pt x="9448" y="6314"/>
                    <a:pt x="9436" y="6348"/>
                    <a:pt x="9471" y="6452"/>
                  </a:cubicBezTo>
                  <a:cubicBezTo>
                    <a:pt x="9540" y="6579"/>
                    <a:pt x="9586" y="6717"/>
                    <a:pt x="9621" y="6867"/>
                  </a:cubicBezTo>
                  <a:lnTo>
                    <a:pt x="12651" y="6867"/>
                  </a:lnTo>
                  <a:cubicBezTo>
                    <a:pt x="12570" y="6383"/>
                    <a:pt x="12616" y="5887"/>
                    <a:pt x="12778" y="5427"/>
                  </a:cubicBezTo>
                  <a:cubicBezTo>
                    <a:pt x="12801" y="5381"/>
                    <a:pt x="12801" y="5311"/>
                    <a:pt x="12858" y="5288"/>
                  </a:cubicBezTo>
                  <a:lnTo>
                    <a:pt x="12858" y="392"/>
                  </a:lnTo>
                  <a:cubicBezTo>
                    <a:pt x="12593" y="403"/>
                    <a:pt x="12328" y="530"/>
                    <a:pt x="12144" y="737"/>
                  </a:cubicBezTo>
                  <a:cubicBezTo>
                    <a:pt x="11902" y="968"/>
                    <a:pt x="11672" y="1210"/>
                    <a:pt x="11430" y="1452"/>
                  </a:cubicBezTo>
                  <a:cubicBezTo>
                    <a:pt x="11291" y="1602"/>
                    <a:pt x="11130" y="1740"/>
                    <a:pt x="10969" y="1867"/>
                  </a:cubicBezTo>
                  <a:cubicBezTo>
                    <a:pt x="10684" y="2085"/>
                    <a:pt x="10348" y="2190"/>
                    <a:pt x="9989" y="2190"/>
                  </a:cubicBezTo>
                  <a:cubicBezTo>
                    <a:pt x="9970" y="2190"/>
                    <a:pt x="9951" y="2190"/>
                    <a:pt x="9932" y="2189"/>
                  </a:cubicBezTo>
                  <a:cubicBezTo>
                    <a:pt x="9778" y="2167"/>
                    <a:pt x="9620" y="2159"/>
                    <a:pt x="9461" y="2159"/>
                  </a:cubicBezTo>
                  <a:cubicBezTo>
                    <a:pt x="9369" y="2159"/>
                    <a:pt x="9276" y="2162"/>
                    <a:pt x="9183" y="2166"/>
                  </a:cubicBezTo>
                  <a:cubicBezTo>
                    <a:pt x="8941" y="2178"/>
                    <a:pt x="8734" y="2316"/>
                    <a:pt x="8618" y="2512"/>
                  </a:cubicBezTo>
                  <a:cubicBezTo>
                    <a:pt x="8549" y="2638"/>
                    <a:pt x="8480" y="2754"/>
                    <a:pt x="8400" y="2869"/>
                  </a:cubicBezTo>
                  <a:cubicBezTo>
                    <a:pt x="8284" y="3039"/>
                    <a:pt x="8100" y="3129"/>
                    <a:pt x="7914" y="3129"/>
                  </a:cubicBezTo>
                  <a:cubicBezTo>
                    <a:pt x="7785" y="3129"/>
                    <a:pt x="7656" y="3085"/>
                    <a:pt x="7547" y="2996"/>
                  </a:cubicBezTo>
                  <a:cubicBezTo>
                    <a:pt x="7489" y="2950"/>
                    <a:pt x="7432" y="2903"/>
                    <a:pt x="7386" y="2857"/>
                  </a:cubicBezTo>
                  <a:cubicBezTo>
                    <a:pt x="7121" y="2546"/>
                    <a:pt x="6763" y="2466"/>
                    <a:pt x="6383" y="2454"/>
                  </a:cubicBezTo>
                  <a:cubicBezTo>
                    <a:pt x="6234" y="2443"/>
                    <a:pt x="6084" y="2431"/>
                    <a:pt x="5945" y="2397"/>
                  </a:cubicBezTo>
                  <a:cubicBezTo>
                    <a:pt x="5369" y="2270"/>
                    <a:pt x="5035" y="1867"/>
                    <a:pt x="5012" y="1244"/>
                  </a:cubicBezTo>
                  <a:cubicBezTo>
                    <a:pt x="4989" y="1002"/>
                    <a:pt x="4989" y="760"/>
                    <a:pt x="4978" y="507"/>
                  </a:cubicBezTo>
                  <a:cubicBezTo>
                    <a:pt x="4978" y="334"/>
                    <a:pt x="4943" y="161"/>
                    <a:pt x="4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331986" y="4234427"/>
              <a:ext cx="819109" cy="523872"/>
            </a:xfrm>
            <a:custGeom>
              <a:avLst/>
              <a:gdLst/>
              <a:ahLst/>
              <a:cxnLst/>
              <a:rect l="l" t="t" r="r" b="b"/>
              <a:pathLst>
                <a:path w="7974" h="5100" extrusionOk="0">
                  <a:moveTo>
                    <a:pt x="2109" y="1"/>
                  </a:moveTo>
                  <a:cubicBezTo>
                    <a:pt x="1960" y="116"/>
                    <a:pt x="1810" y="243"/>
                    <a:pt x="1695" y="381"/>
                  </a:cubicBezTo>
                  <a:cubicBezTo>
                    <a:pt x="1130" y="911"/>
                    <a:pt x="566" y="1441"/>
                    <a:pt x="1" y="1971"/>
                  </a:cubicBezTo>
                  <a:cubicBezTo>
                    <a:pt x="59" y="2144"/>
                    <a:pt x="82" y="2305"/>
                    <a:pt x="93" y="2478"/>
                  </a:cubicBezTo>
                  <a:cubicBezTo>
                    <a:pt x="93" y="2731"/>
                    <a:pt x="105" y="2973"/>
                    <a:pt x="116" y="3227"/>
                  </a:cubicBezTo>
                  <a:cubicBezTo>
                    <a:pt x="139" y="3838"/>
                    <a:pt x="485" y="4241"/>
                    <a:pt x="1061" y="4379"/>
                  </a:cubicBezTo>
                  <a:cubicBezTo>
                    <a:pt x="1199" y="4402"/>
                    <a:pt x="1349" y="4414"/>
                    <a:pt x="1487" y="4425"/>
                  </a:cubicBezTo>
                  <a:cubicBezTo>
                    <a:pt x="1879" y="4448"/>
                    <a:pt x="2236" y="4517"/>
                    <a:pt x="2501" y="4828"/>
                  </a:cubicBezTo>
                  <a:cubicBezTo>
                    <a:pt x="2547" y="4886"/>
                    <a:pt x="2605" y="4932"/>
                    <a:pt x="2662" y="4967"/>
                  </a:cubicBezTo>
                  <a:cubicBezTo>
                    <a:pt x="2766" y="5056"/>
                    <a:pt x="2895" y="5100"/>
                    <a:pt x="3024" y="5100"/>
                  </a:cubicBezTo>
                  <a:cubicBezTo>
                    <a:pt x="3210" y="5100"/>
                    <a:pt x="3395" y="5010"/>
                    <a:pt x="3503" y="4840"/>
                  </a:cubicBezTo>
                  <a:cubicBezTo>
                    <a:pt x="3584" y="4725"/>
                    <a:pt x="3665" y="4609"/>
                    <a:pt x="3734" y="4494"/>
                  </a:cubicBezTo>
                  <a:cubicBezTo>
                    <a:pt x="3849" y="4287"/>
                    <a:pt x="4056" y="4160"/>
                    <a:pt x="4287" y="4137"/>
                  </a:cubicBezTo>
                  <a:cubicBezTo>
                    <a:pt x="4380" y="4133"/>
                    <a:pt x="4472" y="4130"/>
                    <a:pt x="4565" y="4130"/>
                  </a:cubicBezTo>
                  <a:cubicBezTo>
                    <a:pt x="4726" y="4130"/>
                    <a:pt x="4887" y="4138"/>
                    <a:pt x="5047" y="4160"/>
                  </a:cubicBezTo>
                  <a:cubicBezTo>
                    <a:pt x="5078" y="4162"/>
                    <a:pt x="5109" y="4163"/>
                    <a:pt x="5140" y="4163"/>
                  </a:cubicBezTo>
                  <a:cubicBezTo>
                    <a:pt x="5477" y="4163"/>
                    <a:pt x="5809" y="4049"/>
                    <a:pt x="6073" y="3838"/>
                  </a:cubicBezTo>
                  <a:cubicBezTo>
                    <a:pt x="6246" y="3711"/>
                    <a:pt x="6395" y="3573"/>
                    <a:pt x="6545" y="3423"/>
                  </a:cubicBezTo>
                  <a:cubicBezTo>
                    <a:pt x="6787" y="3192"/>
                    <a:pt x="7017" y="2939"/>
                    <a:pt x="7259" y="2708"/>
                  </a:cubicBezTo>
                  <a:cubicBezTo>
                    <a:pt x="7444" y="2501"/>
                    <a:pt x="7697" y="2386"/>
                    <a:pt x="7974" y="2363"/>
                  </a:cubicBezTo>
                  <a:lnTo>
                    <a:pt x="7962" y="1706"/>
                  </a:lnTo>
                  <a:cubicBezTo>
                    <a:pt x="7859" y="1648"/>
                    <a:pt x="7893" y="1545"/>
                    <a:pt x="7905" y="1464"/>
                  </a:cubicBezTo>
                  <a:cubicBezTo>
                    <a:pt x="7928" y="1384"/>
                    <a:pt x="7939" y="1303"/>
                    <a:pt x="7962" y="1222"/>
                  </a:cubicBezTo>
                  <a:lnTo>
                    <a:pt x="7962" y="1153"/>
                  </a:lnTo>
                  <a:cubicBezTo>
                    <a:pt x="7882" y="1072"/>
                    <a:pt x="7801" y="980"/>
                    <a:pt x="7709" y="911"/>
                  </a:cubicBezTo>
                  <a:cubicBezTo>
                    <a:pt x="7678" y="887"/>
                    <a:pt x="7643" y="876"/>
                    <a:pt x="7609" y="876"/>
                  </a:cubicBezTo>
                  <a:cubicBezTo>
                    <a:pt x="7528" y="876"/>
                    <a:pt x="7452" y="937"/>
                    <a:pt x="7444" y="1026"/>
                  </a:cubicBezTo>
                  <a:cubicBezTo>
                    <a:pt x="7317" y="1533"/>
                    <a:pt x="6971" y="1810"/>
                    <a:pt x="6418" y="1844"/>
                  </a:cubicBezTo>
                  <a:cubicBezTo>
                    <a:pt x="6346" y="1847"/>
                    <a:pt x="6273" y="1848"/>
                    <a:pt x="6199" y="1848"/>
                  </a:cubicBezTo>
                  <a:cubicBezTo>
                    <a:pt x="5946" y="1848"/>
                    <a:pt x="5689" y="1831"/>
                    <a:pt x="5439" y="1787"/>
                  </a:cubicBezTo>
                  <a:cubicBezTo>
                    <a:pt x="5335" y="1772"/>
                    <a:pt x="5231" y="1765"/>
                    <a:pt x="5126" y="1765"/>
                  </a:cubicBezTo>
                  <a:cubicBezTo>
                    <a:pt x="4742" y="1765"/>
                    <a:pt x="4359" y="1864"/>
                    <a:pt x="4033" y="2063"/>
                  </a:cubicBezTo>
                  <a:cubicBezTo>
                    <a:pt x="3815" y="2178"/>
                    <a:pt x="3642" y="2374"/>
                    <a:pt x="3561" y="2616"/>
                  </a:cubicBezTo>
                  <a:cubicBezTo>
                    <a:pt x="3537" y="2670"/>
                    <a:pt x="3516" y="2690"/>
                    <a:pt x="3492" y="2690"/>
                  </a:cubicBezTo>
                  <a:cubicBezTo>
                    <a:pt x="3470" y="2690"/>
                    <a:pt x="3445" y="2673"/>
                    <a:pt x="3411" y="2651"/>
                  </a:cubicBezTo>
                  <a:cubicBezTo>
                    <a:pt x="3089" y="2386"/>
                    <a:pt x="2916" y="1971"/>
                    <a:pt x="2962" y="1545"/>
                  </a:cubicBezTo>
                  <a:cubicBezTo>
                    <a:pt x="2973" y="1199"/>
                    <a:pt x="3135" y="877"/>
                    <a:pt x="3400" y="658"/>
                  </a:cubicBezTo>
                  <a:cubicBezTo>
                    <a:pt x="3457" y="612"/>
                    <a:pt x="3515" y="565"/>
                    <a:pt x="3480" y="462"/>
                  </a:cubicBezTo>
                  <a:cubicBezTo>
                    <a:pt x="3457" y="370"/>
                    <a:pt x="3377" y="347"/>
                    <a:pt x="3296" y="324"/>
                  </a:cubicBezTo>
                  <a:cubicBezTo>
                    <a:pt x="2893" y="243"/>
                    <a:pt x="2501" y="139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8549752" y="3931507"/>
              <a:ext cx="601338" cy="579238"/>
            </a:xfrm>
            <a:custGeom>
              <a:avLst/>
              <a:gdLst/>
              <a:ahLst/>
              <a:cxnLst/>
              <a:rect l="l" t="t" r="r" b="b"/>
              <a:pathLst>
                <a:path w="5854" h="5639" extrusionOk="0">
                  <a:moveTo>
                    <a:pt x="3699" y="0"/>
                  </a:moveTo>
                  <a:cubicBezTo>
                    <a:pt x="3480" y="104"/>
                    <a:pt x="3261" y="231"/>
                    <a:pt x="3066" y="381"/>
                  </a:cubicBezTo>
                  <a:cubicBezTo>
                    <a:pt x="2132" y="1014"/>
                    <a:pt x="1245" y="1729"/>
                    <a:pt x="439" y="2524"/>
                  </a:cubicBezTo>
                  <a:cubicBezTo>
                    <a:pt x="277" y="2650"/>
                    <a:pt x="128" y="2789"/>
                    <a:pt x="1" y="2950"/>
                  </a:cubicBezTo>
                  <a:cubicBezTo>
                    <a:pt x="381" y="3088"/>
                    <a:pt x="784" y="3192"/>
                    <a:pt x="1176" y="3273"/>
                  </a:cubicBezTo>
                  <a:cubicBezTo>
                    <a:pt x="1268" y="3296"/>
                    <a:pt x="1349" y="3330"/>
                    <a:pt x="1372" y="3411"/>
                  </a:cubicBezTo>
                  <a:cubicBezTo>
                    <a:pt x="1395" y="3503"/>
                    <a:pt x="1349" y="3549"/>
                    <a:pt x="1291" y="3607"/>
                  </a:cubicBezTo>
                  <a:cubicBezTo>
                    <a:pt x="1026" y="3826"/>
                    <a:pt x="865" y="4148"/>
                    <a:pt x="853" y="4494"/>
                  </a:cubicBezTo>
                  <a:cubicBezTo>
                    <a:pt x="807" y="4909"/>
                    <a:pt x="980" y="5323"/>
                    <a:pt x="1303" y="5600"/>
                  </a:cubicBezTo>
                  <a:cubicBezTo>
                    <a:pt x="1336" y="5622"/>
                    <a:pt x="1364" y="5639"/>
                    <a:pt x="1388" y="5639"/>
                  </a:cubicBezTo>
                  <a:cubicBezTo>
                    <a:pt x="1414" y="5639"/>
                    <a:pt x="1435" y="5619"/>
                    <a:pt x="1453" y="5565"/>
                  </a:cubicBezTo>
                  <a:cubicBezTo>
                    <a:pt x="1533" y="5323"/>
                    <a:pt x="1706" y="5127"/>
                    <a:pt x="1925" y="5012"/>
                  </a:cubicBezTo>
                  <a:cubicBezTo>
                    <a:pt x="2247" y="4815"/>
                    <a:pt x="2625" y="4709"/>
                    <a:pt x="3004" y="4709"/>
                  </a:cubicBezTo>
                  <a:cubicBezTo>
                    <a:pt x="3113" y="4709"/>
                    <a:pt x="3222" y="4718"/>
                    <a:pt x="3331" y="4736"/>
                  </a:cubicBezTo>
                  <a:cubicBezTo>
                    <a:pt x="3581" y="4780"/>
                    <a:pt x="3838" y="4797"/>
                    <a:pt x="4091" y="4797"/>
                  </a:cubicBezTo>
                  <a:cubicBezTo>
                    <a:pt x="4164" y="4797"/>
                    <a:pt x="4237" y="4796"/>
                    <a:pt x="4310" y="4793"/>
                  </a:cubicBezTo>
                  <a:cubicBezTo>
                    <a:pt x="4863" y="4759"/>
                    <a:pt x="5209" y="4482"/>
                    <a:pt x="5335" y="3975"/>
                  </a:cubicBezTo>
                  <a:cubicBezTo>
                    <a:pt x="5343" y="3886"/>
                    <a:pt x="5420" y="3825"/>
                    <a:pt x="5497" y="3825"/>
                  </a:cubicBezTo>
                  <a:cubicBezTo>
                    <a:pt x="5529" y="3825"/>
                    <a:pt x="5561" y="3836"/>
                    <a:pt x="5589" y="3860"/>
                  </a:cubicBezTo>
                  <a:cubicBezTo>
                    <a:pt x="5681" y="3929"/>
                    <a:pt x="5762" y="4021"/>
                    <a:pt x="5854" y="4102"/>
                  </a:cubicBezTo>
                  <a:lnTo>
                    <a:pt x="5842" y="611"/>
                  </a:lnTo>
                  <a:cubicBezTo>
                    <a:pt x="5669" y="761"/>
                    <a:pt x="5531" y="934"/>
                    <a:pt x="5416" y="1130"/>
                  </a:cubicBezTo>
                  <a:cubicBezTo>
                    <a:pt x="5036" y="1625"/>
                    <a:pt x="4679" y="2143"/>
                    <a:pt x="4172" y="2547"/>
                  </a:cubicBezTo>
                  <a:cubicBezTo>
                    <a:pt x="4126" y="2570"/>
                    <a:pt x="4091" y="2604"/>
                    <a:pt x="4045" y="2639"/>
                  </a:cubicBezTo>
                  <a:cubicBezTo>
                    <a:pt x="4015" y="2661"/>
                    <a:pt x="3981" y="2671"/>
                    <a:pt x="3947" y="2671"/>
                  </a:cubicBezTo>
                  <a:cubicBezTo>
                    <a:pt x="3876" y="2671"/>
                    <a:pt x="3807" y="2625"/>
                    <a:pt x="3791" y="2547"/>
                  </a:cubicBezTo>
                  <a:cubicBezTo>
                    <a:pt x="3780" y="2489"/>
                    <a:pt x="3768" y="2431"/>
                    <a:pt x="3768" y="2374"/>
                  </a:cubicBezTo>
                  <a:cubicBezTo>
                    <a:pt x="3757" y="1660"/>
                    <a:pt x="3745" y="934"/>
                    <a:pt x="3722" y="219"/>
                  </a:cubicBezTo>
                  <a:cubicBezTo>
                    <a:pt x="3722" y="139"/>
                    <a:pt x="3711" y="7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930843" y="3822624"/>
              <a:ext cx="220237" cy="384173"/>
            </a:xfrm>
            <a:custGeom>
              <a:avLst/>
              <a:gdLst/>
              <a:ahLst/>
              <a:cxnLst/>
              <a:rect l="l" t="t" r="r" b="b"/>
              <a:pathLst>
                <a:path w="2144" h="3740" extrusionOk="0">
                  <a:moveTo>
                    <a:pt x="2144" y="1"/>
                  </a:moveTo>
                  <a:cubicBezTo>
                    <a:pt x="1671" y="162"/>
                    <a:pt x="1222" y="369"/>
                    <a:pt x="796" y="600"/>
                  </a:cubicBezTo>
                  <a:cubicBezTo>
                    <a:pt x="508" y="726"/>
                    <a:pt x="243" y="876"/>
                    <a:pt x="1" y="1060"/>
                  </a:cubicBezTo>
                  <a:cubicBezTo>
                    <a:pt x="1" y="1141"/>
                    <a:pt x="24" y="1210"/>
                    <a:pt x="24" y="1279"/>
                  </a:cubicBezTo>
                  <a:cubicBezTo>
                    <a:pt x="35" y="2005"/>
                    <a:pt x="58" y="2720"/>
                    <a:pt x="70" y="3445"/>
                  </a:cubicBezTo>
                  <a:cubicBezTo>
                    <a:pt x="70" y="3503"/>
                    <a:pt x="70" y="3561"/>
                    <a:pt x="93" y="3618"/>
                  </a:cubicBezTo>
                  <a:cubicBezTo>
                    <a:pt x="108" y="3694"/>
                    <a:pt x="173" y="3739"/>
                    <a:pt x="241" y="3739"/>
                  </a:cubicBezTo>
                  <a:cubicBezTo>
                    <a:pt x="277" y="3739"/>
                    <a:pt x="315" y="3727"/>
                    <a:pt x="346" y="3699"/>
                  </a:cubicBezTo>
                  <a:cubicBezTo>
                    <a:pt x="393" y="3676"/>
                    <a:pt x="427" y="3641"/>
                    <a:pt x="473" y="3607"/>
                  </a:cubicBezTo>
                  <a:cubicBezTo>
                    <a:pt x="969" y="3215"/>
                    <a:pt x="1337" y="2697"/>
                    <a:pt x="1706" y="2190"/>
                  </a:cubicBezTo>
                  <a:cubicBezTo>
                    <a:pt x="1833" y="2005"/>
                    <a:pt x="1971" y="1832"/>
                    <a:pt x="2144" y="1683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9121389" y="4978835"/>
              <a:ext cx="29687" cy="163428"/>
            </a:xfrm>
            <a:custGeom>
              <a:avLst/>
              <a:gdLst/>
              <a:ahLst/>
              <a:cxnLst/>
              <a:rect l="l" t="t" r="r" b="b"/>
              <a:pathLst>
                <a:path w="289" h="1591" extrusionOk="0">
                  <a:moveTo>
                    <a:pt x="289" y="1"/>
                  </a:moveTo>
                  <a:cubicBezTo>
                    <a:pt x="231" y="35"/>
                    <a:pt x="231" y="93"/>
                    <a:pt x="208" y="151"/>
                  </a:cubicBezTo>
                  <a:cubicBezTo>
                    <a:pt x="35" y="611"/>
                    <a:pt x="1" y="1107"/>
                    <a:pt x="81" y="1591"/>
                  </a:cubicBezTo>
                  <a:lnTo>
                    <a:pt x="289" y="15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9140392" y="4359950"/>
              <a:ext cx="10683" cy="49819"/>
            </a:xfrm>
            <a:custGeom>
              <a:avLst/>
              <a:gdLst/>
              <a:ahLst/>
              <a:cxnLst/>
              <a:rect l="l" t="t" r="r" b="b"/>
              <a:pathLst>
                <a:path w="104" h="485" extrusionOk="0">
                  <a:moveTo>
                    <a:pt x="104" y="0"/>
                  </a:moveTo>
                  <a:cubicBezTo>
                    <a:pt x="81" y="81"/>
                    <a:pt x="69" y="162"/>
                    <a:pt x="46" y="242"/>
                  </a:cubicBezTo>
                  <a:cubicBezTo>
                    <a:pt x="35" y="334"/>
                    <a:pt x="0" y="426"/>
                    <a:pt x="104" y="484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393558" y="4826708"/>
              <a:ext cx="1256913" cy="315556"/>
            </a:xfrm>
            <a:custGeom>
              <a:avLst/>
              <a:gdLst/>
              <a:ahLst/>
              <a:cxnLst/>
              <a:rect l="l" t="t" r="r" b="b"/>
              <a:pathLst>
                <a:path w="12236" h="3072" extrusionOk="0">
                  <a:moveTo>
                    <a:pt x="5520" y="0"/>
                  </a:moveTo>
                  <a:cubicBezTo>
                    <a:pt x="4955" y="0"/>
                    <a:pt x="4396" y="35"/>
                    <a:pt x="3837" y="99"/>
                  </a:cubicBezTo>
                  <a:cubicBezTo>
                    <a:pt x="2466" y="249"/>
                    <a:pt x="1141" y="744"/>
                    <a:pt x="0" y="1528"/>
                  </a:cubicBezTo>
                  <a:cubicBezTo>
                    <a:pt x="346" y="1874"/>
                    <a:pt x="703" y="2219"/>
                    <a:pt x="1164" y="2392"/>
                  </a:cubicBezTo>
                  <a:cubicBezTo>
                    <a:pt x="1435" y="2495"/>
                    <a:pt x="1700" y="2552"/>
                    <a:pt x="1956" y="2552"/>
                  </a:cubicBezTo>
                  <a:cubicBezTo>
                    <a:pt x="2330" y="2552"/>
                    <a:pt x="2688" y="2430"/>
                    <a:pt x="3030" y="2150"/>
                  </a:cubicBezTo>
                  <a:cubicBezTo>
                    <a:pt x="3085" y="2104"/>
                    <a:pt x="3136" y="2082"/>
                    <a:pt x="3182" y="2082"/>
                  </a:cubicBezTo>
                  <a:cubicBezTo>
                    <a:pt x="3253" y="2082"/>
                    <a:pt x="3311" y="2133"/>
                    <a:pt x="3353" y="2231"/>
                  </a:cubicBezTo>
                  <a:lnTo>
                    <a:pt x="3710" y="3072"/>
                  </a:lnTo>
                  <a:lnTo>
                    <a:pt x="12236" y="3072"/>
                  </a:lnTo>
                  <a:cubicBezTo>
                    <a:pt x="12155" y="2853"/>
                    <a:pt x="12051" y="2634"/>
                    <a:pt x="11948" y="2427"/>
                  </a:cubicBezTo>
                  <a:cubicBezTo>
                    <a:pt x="11809" y="2150"/>
                    <a:pt x="11521" y="1977"/>
                    <a:pt x="11210" y="1966"/>
                  </a:cubicBezTo>
                  <a:cubicBezTo>
                    <a:pt x="10830" y="1966"/>
                    <a:pt x="10461" y="1897"/>
                    <a:pt x="10093" y="1793"/>
                  </a:cubicBezTo>
                  <a:cubicBezTo>
                    <a:pt x="9321" y="1551"/>
                    <a:pt x="8676" y="1009"/>
                    <a:pt x="8295" y="295"/>
                  </a:cubicBezTo>
                  <a:cubicBezTo>
                    <a:pt x="8249" y="238"/>
                    <a:pt x="8226" y="168"/>
                    <a:pt x="8226" y="99"/>
                  </a:cubicBezTo>
                  <a:cubicBezTo>
                    <a:pt x="8214" y="87"/>
                    <a:pt x="8201" y="77"/>
                    <a:pt x="8188" y="77"/>
                  </a:cubicBezTo>
                  <a:cubicBezTo>
                    <a:pt x="8178" y="77"/>
                    <a:pt x="8168" y="84"/>
                    <a:pt x="8157" y="99"/>
                  </a:cubicBezTo>
                  <a:cubicBezTo>
                    <a:pt x="7938" y="399"/>
                    <a:pt x="7627" y="629"/>
                    <a:pt x="7270" y="721"/>
                  </a:cubicBezTo>
                  <a:cubicBezTo>
                    <a:pt x="7089" y="796"/>
                    <a:pt x="6895" y="829"/>
                    <a:pt x="6703" y="829"/>
                  </a:cubicBezTo>
                  <a:cubicBezTo>
                    <a:pt x="6626" y="829"/>
                    <a:pt x="6550" y="823"/>
                    <a:pt x="6475" y="814"/>
                  </a:cubicBezTo>
                  <a:cubicBezTo>
                    <a:pt x="6060" y="744"/>
                    <a:pt x="5899" y="526"/>
                    <a:pt x="5945" y="111"/>
                  </a:cubicBezTo>
                  <a:lnTo>
                    <a:pt x="5957" y="7"/>
                  </a:lnTo>
                  <a:cubicBezTo>
                    <a:pt x="5811" y="2"/>
                    <a:pt x="5665" y="0"/>
                    <a:pt x="5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7238532" y="4777197"/>
              <a:ext cx="1145664" cy="365067"/>
            </a:xfrm>
            <a:custGeom>
              <a:avLst/>
              <a:gdLst/>
              <a:ahLst/>
              <a:cxnLst/>
              <a:rect l="l" t="t" r="r" b="b"/>
              <a:pathLst>
                <a:path w="11153" h="3554" extrusionOk="0">
                  <a:moveTo>
                    <a:pt x="5724" y="1"/>
                  </a:moveTo>
                  <a:cubicBezTo>
                    <a:pt x="5679" y="1"/>
                    <a:pt x="5633" y="11"/>
                    <a:pt x="5600" y="28"/>
                  </a:cubicBezTo>
                  <a:cubicBezTo>
                    <a:pt x="4666" y="362"/>
                    <a:pt x="3699" y="558"/>
                    <a:pt x="2708" y="604"/>
                  </a:cubicBezTo>
                  <a:cubicBezTo>
                    <a:pt x="2397" y="620"/>
                    <a:pt x="2086" y="627"/>
                    <a:pt x="1774" y="627"/>
                  </a:cubicBezTo>
                  <a:cubicBezTo>
                    <a:pt x="1182" y="627"/>
                    <a:pt x="589" y="604"/>
                    <a:pt x="0" y="581"/>
                  </a:cubicBezTo>
                  <a:lnTo>
                    <a:pt x="0" y="581"/>
                  </a:lnTo>
                  <a:cubicBezTo>
                    <a:pt x="0" y="650"/>
                    <a:pt x="23" y="720"/>
                    <a:pt x="69" y="777"/>
                  </a:cubicBezTo>
                  <a:cubicBezTo>
                    <a:pt x="450" y="1491"/>
                    <a:pt x="1095" y="2033"/>
                    <a:pt x="1867" y="2275"/>
                  </a:cubicBezTo>
                  <a:cubicBezTo>
                    <a:pt x="2235" y="2390"/>
                    <a:pt x="2604" y="2448"/>
                    <a:pt x="2984" y="2448"/>
                  </a:cubicBezTo>
                  <a:cubicBezTo>
                    <a:pt x="3295" y="2448"/>
                    <a:pt x="3583" y="2632"/>
                    <a:pt x="3722" y="2909"/>
                  </a:cubicBezTo>
                  <a:cubicBezTo>
                    <a:pt x="3825" y="3116"/>
                    <a:pt x="3929" y="3335"/>
                    <a:pt x="4010" y="3554"/>
                  </a:cubicBezTo>
                  <a:lnTo>
                    <a:pt x="5934" y="3554"/>
                  </a:lnTo>
                  <a:cubicBezTo>
                    <a:pt x="6072" y="3289"/>
                    <a:pt x="6256" y="3035"/>
                    <a:pt x="6464" y="2816"/>
                  </a:cubicBezTo>
                  <a:cubicBezTo>
                    <a:pt x="6587" y="2661"/>
                    <a:pt x="6766" y="2582"/>
                    <a:pt x="6947" y="2582"/>
                  </a:cubicBezTo>
                  <a:cubicBezTo>
                    <a:pt x="7088" y="2582"/>
                    <a:pt x="7230" y="2629"/>
                    <a:pt x="7351" y="2724"/>
                  </a:cubicBezTo>
                  <a:cubicBezTo>
                    <a:pt x="7478" y="2805"/>
                    <a:pt x="7593" y="2897"/>
                    <a:pt x="7708" y="3001"/>
                  </a:cubicBezTo>
                  <a:cubicBezTo>
                    <a:pt x="7938" y="3220"/>
                    <a:pt x="8215" y="3416"/>
                    <a:pt x="8503" y="3554"/>
                  </a:cubicBezTo>
                  <a:lnTo>
                    <a:pt x="9367" y="3554"/>
                  </a:lnTo>
                  <a:cubicBezTo>
                    <a:pt x="10104" y="3277"/>
                    <a:pt x="10588" y="2701"/>
                    <a:pt x="11049" y="2102"/>
                  </a:cubicBezTo>
                  <a:cubicBezTo>
                    <a:pt x="11130" y="1998"/>
                    <a:pt x="11153" y="1860"/>
                    <a:pt x="11107" y="1745"/>
                  </a:cubicBezTo>
                  <a:cubicBezTo>
                    <a:pt x="11038" y="1503"/>
                    <a:pt x="10934" y="1284"/>
                    <a:pt x="10819" y="1065"/>
                  </a:cubicBezTo>
                  <a:cubicBezTo>
                    <a:pt x="10681" y="835"/>
                    <a:pt x="10450" y="673"/>
                    <a:pt x="10197" y="616"/>
                  </a:cubicBezTo>
                  <a:cubicBezTo>
                    <a:pt x="10105" y="593"/>
                    <a:pt x="10014" y="582"/>
                    <a:pt x="9927" y="582"/>
                  </a:cubicBezTo>
                  <a:cubicBezTo>
                    <a:pt x="9578" y="582"/>
                    <a:pt x="9284" y="761"/>
                    <a:pt x="9183" y="1065"/>
                  </a:cubicBezTo>
                  <a:cubicBezTo>
                    <a:pt x="9148" y="1169"/>
                    <a:pt x="9160" y="1250"/>
                    <a:pt x="9263" y="1296"/>
                  </a:cubicBezTo>
                  <a:cubicBezTo>
                    <a:pt x="9289" y="1312"/>
                    <a:pt x="9316" y="1319"/>
                    <a:pt x="9343" y="1319"/>
                  </a:cubicBezTo>
                  <a:cubicBezTo>
                    <a:pt x="9412" y="1319"/>
                    <a:pt x="9477" y="1270"/>
                    <a:pt x="9494" y="1203"/>
                  </a:cubicBezTo>
                  <a:cubicBezTo>
                    <a:pt x="9522" y="1137"/>
                    <a:pt x="9559" y="1094"/>
                    <a:pt x="9629" y="1094"/>
                  </a:cubicBezTo>
                  <a:cubicBezTo>
                    <a:pt x="9644" y="1094"/>
                    <a:pt x="9660" y="1096"/>
                    <a:pt x="9678" y="1100"/>
                  </a:cubicBezTo>
                  <a:cubicBezTo>
                    <a:pt x="9586" y="1261"/>
                    <a:pt x="9459" y="1411"/>
                    <a:pt x="9310" y="1526"/>
                  </a:cubicBezTo>
                  <a:cubicBezTo>
                    <a:pt x="9278" y="1558"/>
                    <a:pt x="9253" y="1572"/>
                    <a:pt x="9230" y="1572"/>
                  </a:cubicBezTo>
                  <a:cubicBezTo>
                    <a:pt x="9201" y="1572"/>
                    <a:pt x="9174" y="1552"/>
                    <a:pt x="9137" y="1515"/>
                  </a:cubicBezTo>
                  <a:cubicBezTo>
                    <a:pt x="8840" y="1180"/>
                    <a:pt x="8424" y="996"/>
                    <a:pt x="7988" y="996"/>
                  </a:cubicBezTo>
                  <a:cubicBezTo>
                    <a:pt x="7899" y="996"/>
                    <a:pt x="7809" y="1003"/>
                    <a:pt x="7720" y="1019"/>
                  </a:cubicBezTo>
                  <a:cubicBezTo>
                    <a:pt x="7466" y="1077"/>
                    <a:pt x="7236" y="1169"/>
                    <a:pt x="7017" y="1284"/>
                  </a:cubicBezTo>
                  <a:cubicBezTo>
                    <a:pt x="6918" y="1329"/>
                    <a:pt x="6833" y="1353"/>
                    <a:pt x="6757" y="1353"/>
                  </a:cubicBezTo>
                  <a:cubicBezTo>
                    <a:pt x="6639" y="1353"/>
                    <a:pt x="6543" y="1295"/>
                    <a:pt x="6452" y="1169"/>
                  </a:cubicBezTo>
                  <a:cubicBezTo>
                    <a:pt x="6187" y="800"/>
                    <a:pt x="5957" y="408"/>
                    <a:pt x="5772" y="5"/>
                  </a:cubicBezTo>
                  <a:cubicBezTo>
                    <a:pt x="5757" y="2"/>
                    <a:pt x="5741" y="1"/>
                    <a:pt x="5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535577" y="4798973"/>
              <a:ext cx="410787" cy="344523"/>
            </a:xfrm>
            <a:custGeom>
              <a:avLst/>
              <a:gdLst/>
              <a:ahLst/>
              <a:cxnLst/>
              <a:rect l="l" t="t" r="r" b="b"/>
              <a:pathLst>
                <a:path w="3999" h="3354" extrusionOk="0">
                  <a:moveTo>
                    <a:pt x="3019" y="0"/>
                  </a:moveTo>
                  <a:cubicBezTo>
                    <a:pt x="2798" y="0"/>
                    <a:pt x="2575" y="78"/>
                    <a:pt x="2397" y="243"/>
                  </a:cubicBezTo>
                  <a:cubicBezTo>
                    <a:pt x="2236" y="381"/>
                    <a:pt x="2098" y="531"/>
                    <a:pt x="1959" y="692"/>
                  </a:cubicBezTo>
                  <a:cubicBezTo>
                    <a:pt x="1815" y="850"/>
                    <a:pt x="1707" y="967"/>
                    <a:pt x="1568" y="967"/>
                  </a:cubicBezTo>
                  <a:cubicBezTo>
                    <a:pt x="1474" y="967"/>
                    <a:pt x="1366" y="914"/>
                    <a:pt x="1222" y="784"/>
                  </a:cubicBezTo>
                  <a:cubicBezTo>
                    <a:pt x="1210" y="773"/>
                    <a:pt x="1199" y="773"/>
                    <a:pt x="1187" y="761"/>
                  </a:cubicBezTo>
                  <a:cubicBezTo>
                    <a:pt x="1084" y="698"/>
                    <a:pt x="981" y="668"/>
                    <a:pt x="884" y="668"/>
                  </a:cubicBezTo>
                  <a:cubicBezTo>
                    <a:pt x="646" y="668"/>
                    <a:pt x="452" y="849"/>
                    <a:pt x="427" y="1153"/>
                  </a:cubicBezTo>
                  <a:cubicBezTo>
                    <a:pt x="404" y="1395"/>
                    <a:pt x="473" y="1625"/>
                    <a:pt x="611" y="1821"/>
                  </a:cubicBezTo>
                  <a:cubicBezTo>
                    <a:pt x="796" y="2144"/>
                    <a:pt x="773" y="2282"/>
                    <a:pt x="462" y="2512"/>
                  </a:cubicBezTo>
                  <a:cubicBezTo>
                    <a:pt x="415" y="2558"/>
                    <a:pt x="369" y="2593"/>
                    <a:pt x="323" y="2639"/>
                  </a:cubicBezTo>
                  <a:cubicBezTo>
                    <a:pt x="104" y="2800"/>
                    <a:pt x="1" y="3077"/>
                    <a:pt x="47" y="3342"/>
                  </a:cubicBezTo>
                  <a:lnTo>
                    <a:pt x="2754" y="3353"/>
                  </a:lnTo>
                  <a:cubicBezTo>
                    <a:pt x="2731" y="3204"/>
                    <a:pt x="2674" y="3054"/>
                    <a:pt x="2604" y="2927"/>
                  </a:cubicBezTo>
                  <a:cubicBezTo>
                    <a:pt x="2570" y="2835"/>
                    <a:pt x="2593" y="2800"/>
                    <a:pt x="2685" y="2766"/>
                  </a:cubicBezTo>
                  <a:cubicBezTo>
                    <a:pt x="3330" y="2547"/>
                    <a:pt x="3791" y="2005"/>
                    <a:pt x="3895" y="1337"/>
                  </a:cubicBezTo>
                  <a:cubicBezTo>
                    <a:pt x="3952" y="1049"/>
                    <a:pt x="3999" y="750"/>
                    <a:pt x="3837" y="473"/>
                  </a:cubicBezTo>
                  <a:cubicBezTo>
                    <a:pt x="3660" y="166"/>
                    <a:pt x="3341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207738" y="4983560"/>
              <a:ext cx="566925" cy="158702"/>
            </a:xfrm>
            <a:custGeom>
              <a:avLst/>
              <a:gdLst/>
              <a:ahLst/>
              <a:cxnLst/>
              <a:rect l="l" t="t" r="r" b="b"/>
              <a:pathLst>
                <a:path w="5519" h="1545" extrusionOk="0">
                  <a:moveTo>
                    <a:pt x="1809" y="1"/>
                  </a:moveTo>
                  <a:cubicBezTo>
                    <a:pt x="1152" y="450"/>
                    <a:pt x="553" y="969"/>
                    <a:pt x="0" y="1545"/>
                  </a:cubicBezTo>
                  <a:lnTo>
                    <a:pt x="5519" y="1545"/>
                  </a:lnTo>
                  <a:lnTo>
                    <a:pt x="5162" y="715"/>
                  </a:lnTo>
                  <a:cubicBezTo>
                    <a:pt x="5120" y="611"/>
                    <a:pt x="5061" y="561"/>
                    <a:pt x="4991" y="561"/>
                  </a:cubicBezTo>
                  <a:cubicBezTo>
                    <a:pt x="4945" y="561"/>
                    <a:pt x="4894" y="582"/>
                    <a:pt x="4839" y="623"/>
                  </a:cubicBezTo>
                  <a:cubicBezTo>
                    <a:pt x="4504" y="903"/>
                    <a:pt x="4145" y="1025"/>
                    <a:pt x="3768" y="1025"/>
                  </a:cubicBezTo>
                  <a:cubicBezTo>
                    <a:pt x="3510" y="1025"/>
                    <a:pt x="3244" y="968"/>
                    <a:pt x="2973" y="865"/>
                  </a:cubicBezTo>
                  <a:cubicBezTo>
                    <a:pt x="2512" y="692"/>
                    <a:pt x="2155" y="358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847970" y="5041494"/>
              <a:ext cx="264100" cy="100768"/>
            </a:xfrm>
            <a:custGeom>
              <a:avLst/>
              <a:gdLst/>
              <a:ahLst/>
              <a:cxnLst/>
              <a:rect l="l" t="t" r="r" b="b"/>
              <a:pathLst>
                <a:path w="2571" h="981" extrusionOk="0">
                  <a:moveTo>
                    <a:pt x="1021" y="1"/>
                  </a:moveTo>
                  <a:cubicBezTo>
                    <a:pt x="837" y="1"/>
                    <a:pt x="656" y="81"/>
                    <a:pt x="531" y="232"/>
                  </a:cubicBezTo>
                  <a:cubicBezTo>
                    <a:pt x="323" y="451"/>
                    <a:pt x="139" y="704"/>
                    <a:pt x="1" y="969"/>
                  </a:cubicBezTo>
                  <a:lnTo>
                    <a:pt x="2570" y="981"/>
                  </a:lnTo>
                  <a:cubicBezTo>
                    <a:pt x="2282" y="831"/>
                    <a:pt x="2005" y="647"/>
                    <a:pt x="1775" y="416"/>
                  </a:cubicBezTo>
                  <a:cubicBezTo>
                    <a:pt x="1660" y="313"/>
                    <a:pt x="1545" y="220"/>
                    <a:pt x="1418" y="140"/>
                  </a:cubicBezTo>
                  <a:cubicBezTo>
                    <a:pt x="1299" y="46"/>
                    <a:pt x="1159" y="1"/>
                    <a:pt x="1021" y="1"/>
                  </a:cubicBez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99400" y="4827427"/>
              <a:ext cx="232153" cy="84436"/>
            </a:xfrm>
            <a:custGeom>
              <a:avLst/>
              <a:gdLst/>
              <a:ahLst/>
              <a:cxnLst/>
              <a:rect l="l" t="t" r="r" b="b"/>
              <a:pathLst>
                <a:path w="2260" h="822" extrusionOk="0">
                  <a:moveTo>
                    <a:pt x="59" y="0"/>
                  </a:moveTo>
                  <a:lnTo>
                    <a:pt x="47" y="104"/>
                  </a:lnTo>
                  <a:cubicBezTo>
                    <a:pt x="1" y="519"/>
                    <a:pt x="162" y="737"/>
                    <a:pt x="577" y="807"/>
                  </a:cubicBezTo>
                  <a:cubicBezTo>
                    <a:pt x="652" y="816"/>
                    <a:pt x="728" y="822"/>
                    <a:pt x="805" y="822"/>
                  </a:cubicBezTo>
                  <a:cubicBezTo>
                    <a:pt x="997" y="822"/>
                    <a:pt x="1191" y="789"/>
                    <a:pt x="1372" y="714"/>
                  </a:cubicBezTo>
                  <a:cubicBezTo>
                    <a:pt x="1729" y="611"/>
                    <a:pt x="2040" y="392"/>
                    <a:pt x="2259" y="92"/>
                  </a:cubicBezTo>
                  <a:cubicBezTo>
                    <a:pt x="1522" y="58"/>
                    <a:pt x="79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8"/>
          <p:cNvSpPr/>
          <p:nvPr/>
        </p:nvSpPr>
        <p:spPr>
          <a:xfrm>
            <a:off x="-470751" y="-134899"/>
            <a:ext cx="1277729" cy="1937065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8"/>
          <p:cNvGrpSpPr/>
          <p:nvPr/>
        </p:nvGrpSpPr>
        <p:grpSpPr>
          <a:xfrm rot="488693">
            <a:off x="-408976" y="4428200"/>
            <a:ext cx="4426958" cy="1305058"/>
            <a:chOff x="2895175" y="1690375"/>
            <a:chExt cx="1262475" cy="372175"/>
          </a:xfrm>
        </p:grpSpPr>
        <p:sp>
          <p:nvSpPr>
            <p:cNvPr id="209" name="Google Shape;209;p8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7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2"/>
          <p:cNvSpPr/>
          <p:nvPr/>
        </p:nvSpPr>
        <p:spPr>
          <a:xfrm>
            <a:off x="0" y="-5250"/>
            <a:ext cx="5724000" cy="51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2"/>
          <p:cNvSpPr txBox="1">
            <a:spLocks noGrp="1"/>
          </p:cNvSpPr>
          <p:nvPr>
            <p:ph type="title"/>
          </p:nvPr>
        </p:nvSpPr>
        <p:spPr>
          <a:xfrm>
            <a:off x="708925" y="2427075"/>
            <a:ext cx="3398100" cy="986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 b="0">
                <a:solidFill>
                  <a:schemeClr val="lt1"/>
                </a:solidFill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0" name="Google Shape;830;p22"/>
          <p:cNvSpPr txBox="1">
            <a:spLocks noGrp="1"/>
          </p:cNvSpPr>
          <p:nvPr>
            <p:ph type="title" idx="2" hasCustomPrompt="1"/>
          </p:nvPr>
        </p:nvSpPr>
        <p:spPr>
          <a:xfrm>
            <a:off x="751225" y="1161500"/>
            <a:ext cx="1690500" cy="12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6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751225" y="3413125"/>
            <a:ext cx="4020600" cy="410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/>
          <p:nvPr/>
        </p:nvSpPr>
        <p:spPr>
          <a:xfrm>
            <a:off x="3711197" y="1050424"/>
            <a:ext cx="797106" cy="897358"/>
          </a:xfrm>
          <a:custGeom>
            <a:avLst/>
            <a:gdLst/>
            <a:ahLst/>
            <a:cxnLst/>
            <a:rect l="l" t="t" r="r" b="b"/>
            <a:pathLst>
              <a:path w="6153" h="6927" extrusionOk="0">
                <a:moveTo>
                  <a:pt x="4061" y="928"/>
                </a:moveTo>
                <a:cubicBezTo>
                  <a:pt x="4076" y="928"/>
                  <a:pt x="4090" y="934"/>
                  <a:pt x="4102" y="946"/>
                </a:cubicBezTo>
                <a:cubicBezTo>
                  <a:pt x="4113" y="957"/>
                  <a:pt x="4113" y="980"/>
                  <a:pt x="4113" y="1003"/>
                </a:cubicBezTo>
                <a:cubicBezTo>
                  <a:pt x="4056" y="1096"/>
                  <a:pt x="3986" y="1176"/>
                  <a:pt x="3929" y="1268"/>
                </a:cubicBezTo>
                <a:cubicBezTo>
                  <a:pt x="3917" y="1280"/>
                  <a:pt x="3894" y="1291"/>
                  <a:pt x="3883" y="1291"/>
                </a:cubicBezTo>
                <a:lnTo>
                  <a:pt x="3883" y="1303"/>
                </a:lnTo>
                <a:cubicBezTo>
                  <a:pt x="3877" y="1304"/>
                  <a:pt x="3870" y="1305"/>
                  <a:pt x="3864" y="1305"/>
                </a:cubicBezTo>
                <a:cubicBezTo>
                  <a:pt x="3825" y="1305"/>
                  <a:pt x="3791" y="1275"/>
                  <a:pt x="3791" y="1245"/>
                </a:cubicBezTo>
                <a:cubicBezTo>
                  <a:pt x="3768" y="1199"/>
                  <a:pt x="3779" y="1153"/>
                  <a:pt x="3814" y="1119"/>
                </a:cubicBezTo>
                <a:cubicBezTo>
                  <a:pt x="3871" y="1049"/>
                  <a:pt x="3952" y="1003"/>
                  <a:pt x="4021" y="946"/>
                </a:cubicBezTo>
                <a:cubicBezTo>
                  <a:pt x="4033" y="934"/>
                  <a:pt x="4047" y="928"/>
                  <a:pt x="4061" y="928"/>
                </a:cubicBezTo>
                <a:close/>
                <a:moveTo>
                  <a:pt x="4770" y="1"/>
                </a:moveTo>
                <a:lnTo>
                  <a:pt x="4701" y="13"/>
                </a:lnTo>
                <a:cubicBezTo>
                  <a:pt x="4574" y="82"/>
                  <a:pt x="4436" y="139"/>
                  <a:pt x="4286" y="174"/>
                </a:cubicBezTo>
                <a:cubicBezTo>
                  <a:pt x="3929" y="301"/>
                  <a:pt x="3560" y="393"/>
                  <a:pt x="3341" y="761"/>
                </a:cubicBezTo>
                <a:cubicBezTo>
                  <a:pt x="3249" y="911"/>
                  <a:pt x="3122" y="1038"/>
                  <a:pt x="3053" y="1199"/>
                </a:cubicBezTo>
                <a:cubicBezTo>
                  <a:pt x="3022" y="1252"/>
                  <a:pt x="2983" y="1273"/>
                  <a:pt x="2948" y="1273"/>
                </a:cubicBezTo>
                <a:cubicBezTo>
                  <a:pt x="2906" y="1273"/>
                  <a:pt x="2870" y="1243"/>
                  <a:pt x="2857" y="1199"/>
                </a:cubicBezTo>
                <a:cubicBezTo>
                  <a:pt x="2800" y="946"/>
                  <a:pt x="2581" y="784"/>
                  <a:pt x="2500" y="554"/>
                </a:cubicBezTo>
                <a:lnTo>
                  <a:pt x="2477" y="519"/>
                </a:lnTo>
                <a:cubicBezTo>
                  <a:pt x="2362" y="496"/>
                  <a:pt x="2281" y="416"/>
                  <a:pt x="2258" y="312"/>
                </a:cubicBezTo>
                <a:cubicBezTo>
                  <a:pt x="2247" y="277"/>
                  <a:pt x="2212" y="243"/>
                  <a:pt x="2166" y="243"/>
                </a:cubicBezTo>
                <a:cubicBezTo>
                  <a:pt x="2016" y="243"/>
                  <a:pt x="1936" y="93"/>
                  <a:pt x="1797" y="93"/>
                </a:cubicBezTo>
                <a:cubicBezTo>
                  <a:pt x="1751" y="87"/>
                  <a:pt x="1705" y="85"/>
                  <a:pt x="1659" y="85"/>
                </a:cubicBezTo>
                <a:cubicBezTo>
                  <a:pt x="1613" y="85"/>
                  <a:pt x="1567" y="87"/>
                  <a:pt x="1521" y="93"/>
                </a:cubicBezTo>
                <a:cubicBezTo>
                  <a:pt x="1424" y="128"/>
                  <a:pt x="1327" y="143"/>
                  <a:pt x="1230" y="143"/>
                </a:cubicBezTo>
                <a:cubicBezTo>
                  <a:pt x="1201" y="143"/>
                  <a:pt x="1171" y="142"/>
                  <a:pt x="1141" y="139"/>
                </a:cubicBezTo>
                <a:cubicBezTo>
                  <a:pt x="1095" y="139"/>
                  <a:pt x="1049" y="139"/>
                  <a:pt x="1002" y="162"/>
                </a:cubicBezTo>
                <a:cubicBezTo>
                  <a:pt x="795" y="312"/>
                  <a:pt x="507" y="289"/>
                  <a:pt x="323" y="485"/>
                </a:cubicBezTo>
                <a:cubicBezTo>
                  <a:pt x="288" y="508"/>
                  <a:pt x="242" y="519"/>
                  <a:pt x="207" y="519"/>
                </a:cubicBezTo>
                <a:cubicBezTo>
                  <a:pt x="173" y="531"/>
                  <a:pt x="138" y="566"/>
                  <a:pt x="150" y="577"/>
                </a:cubicBezTo>
                <a:cubicBezTo>
                  <a:pt x="300" y="761"/>
                  <a:pt x="46" y="842"/>
                  <a:pt x="46" y="1003"/>
                </a:cubicBezTo>
                <a:cubicBezTo>
                  <a:pt x="58" y="1372"/>
                  <a:pt x="0" y="1752"/>
                  <a:pt x="46" y="2121"/>
                </a:cubicBezTo>
                <a:cubicBezTo>
                  <a:pt x="69" y="2294"/>
                  <a:pt x="35" y="2467"/>
                  <a:pt x="58" y="2639"/>
                </a:cubicBezTo>
                <a:cubicBezTo>
                  <a:pt x="138" y="3250"/>
                  <a:pt x="242" y="3861"/>
                  <a:pt x="369" y="4471"/>
                </a:cubicBezTo>
                <a:cubicBezTo>
                  <a:pt x="519" y="5163"/>
                  <a:pt x="761" y="5842"/>
                  <a:pt x="1083" y="6476"/>
                </a:cubicBezTo>
                <a:cubicBezTo>
                  <a:pt x="1152" y="6603"/>
                  <a:pt x="1244" y="6741"/>
                  <a:pt x="1314" y="6856"/>
                </a:cubicBezTo>
                <a:cubicBezTo>
                  <a:pt x="1347" y="6906"/>
                  <a:pt x="1394" y="6927"/>
                  <a:pt x="1444" y="6927"/>
                </a:cubicBezTo>
                <a:cubicBezTo>
                  <a:pt x="1497" y="6927"/>
                  <a:pt x="1554" y="6903"/>
                  <a:pt x="1602" y="6868"/>
                </a:cubicBezTo>
                <a:cubicBezTo>
                  <a:pt x="1666" y="6811"/>
                  <a:pt x="1720" y="6749"/>
                  <a:pt x="1798" y="6749"/>
                </a:cubicBezTo>
                <a:cubicBezTo>
                  <a:pt x="1831" y="6749"/>
                  <a:pt x="1868" y="6760"/>
                  <a:pt x="1913" y="6787"/>
                </a:cubicBezTo>
                <a:cubicBezTo>
                  <a:pt x="1921" y="6794"/>
                  <a:pt x="1929" y="6796"/>
                  <a:pt x="1937" y="6796"/>
                </a:cubicBezTo>
                <a:cubicBezTo>
                  <a:pt x="1982" y="6796"/>
                  <a:pt x="2024" y="6706"/>
                  <a:pt x="2087" y="6706"/>
                </a:cubicBezTo>
                <a:cubicBezTo>
                  <a:pt x="2091" y="6706"/>
                  <a:pt x="2094" y="6706"/>
                  <a:pt x="2097" y="6706"/>
                </a:cubicBezTo>
                <a:lnTo>
                  <a:pt x="2166" y="6672"/>
                </a:lnTo>
                <a:cubicBezTo>
                  <a:pt x="2201" y="6568"/>
                  <a:pt x="2270" y="6487"/>
                  <a:pt x="2374" y="6430"/>
                </a:cubicBezTo>
                <a:cubicBezTo>
                  <a:pt x="2397" y="6418"/>
                  <a:pt x="2408" y="6395"/>
                  <a:pt x="2408" y="6372"/>
                </a:cubicBezTo>
                <a:cubicBezTo>
                  <a:pt x="2431" y="6246"/>
                  <a:pt x="2523" y="6142"/>
                  <a:pt x="2638" y="6084"/>
                </a:cubicBezTo>
                <a:cubicBezTo>
                  <a:pt x="2650" y="6073"/>
                  <a:pt x="2662" y="6061"/>
                  <a:pt x="2673" y="6050"/>
                </a:cubicBezTo>
                <a:cubicBezTo>
                  <a:pt x="2685" y="5992"/>
                  <a:pt x="2662" y="5923"/>
                  <a:pt x="2742" y="5911"/>
                </a:cubicBezTo>
                <a:cubicBezTo>
                  <a:pt x="2765" y="5900"/>
                  <a:pt x="2788" y="5877"/>
                  <a:pt x="2788" y="5854"/>
                </a:cubicBezTo>
                <a:cubicBezTo>
                  <a:pt x="2869" y="5693"/>
                  <a:pt x="2950" y="5520"/>
                  <a:pt x="3122" y="5439"/>
                </a:cubicBezTo>
                <a:lnTo>
                  <a:pt x="3168" y="5335"/>
                </a:lnTo>
                <a:cubicBezTo>
                  <a:pt x="3192" y="5220"/>
                  <a:pt x="3284" y="5116"/>
                  <a:pt x="3399" y="5093"/>
                </a:cubicBezTo>
                <a:cubicBezTo>
                  <a:pt x="3445" y="5070"/>
                  <a:pt x="3468" y="5036"/>
                  <a:pt x="3480" y="4990"/>
                </a:cubicBezTo>
                <a:cubicBezTo>
                  <a:pt x="3606" y="4759"/>
                  <a:pt x="3779" y="4563"/>
                  <a:pt x="3986" y="4402"/>
                </a:cubicBezTo>
                <a:lnTo>
                  <a:pt x="4021" y="4333"/>
                </a:lnTo>
                <a:cubicBezTo>
                  <a:pt x="4056" y="4218"/>
                  <a:pt x="4148" y="4126"/>
                  <a:pt x="4263" y="4091"/>
                </a:cubicBezTo>
                <a:lnTo>
                  <a:pt x="4298" y="4033"/>
                </a:lnTo>
                <a:cubicBezTo>
                  <a:pt x="4298" y="3953"/>
                  <a:pt x="4355" y="3895"/>
                  <a:pt x="4436" y="3884"/>
                </a:cubicBezTo>
                <a:lnTo>
                  <a:pt x="4505" y="3815"/>
                </a:lnTo>
                <a:cubicBezTo>
                  <a:pt x="4495" y="3785"/>
                  <a:pt x="4520" y="3755"/>
                  <a:pt x="4556" y="3755"/>
                </a:cubicBezTo>
                <a:cubicBezTo>
                  <a:pt x="4562" y="3755"/>
                  <a:pt x="4568" y="3755"/>
                  <a:pt x="4574" y="3757"/>
                </a:cubicBezTo>
                <a:cubicBezTo>
                  <a:pt x="4678" y="3711"/>
                  <a:pt x="4724" y="3630"/>
                  <a:pt x="4781" y="3550"/>
                </a:cubicBezTo>
                <a:cubicBezTo>
                  <a:pt x="4781" y="3457"/>
                  <a:pt x="4862" y="3377"/>
                  <a:pt x="4954" y="3377"/>
                </a:cubicBezTo>
                <a:cubicBezTo>
                  <a:pt x="5000" y="3319"/>
                  <a:pt x="5069" y="3308"/>
                  <a:pt x="5093" y="3227"/>
                </a:cubicBezTo>
                <a:cubicBezTo>
                  <a:pt x="5081" y="3158"/>
                  <a:pt x="5150" y="3089"/>
                  <a:pt x="5219" y="3089"/>
                </a:cubicBezTo>
                <a:cubicBezTo>
                  <a:pt x="5231" y="2962"/>
                  <a:pt x="5311" y="2870"/>
                  <a:pt x="5427" y="2847"/>
                </a:cubicBezTo>
                <a:cubicBezTo>
                  <a:pt x="5530" y="2685"/>
                  <a:pt x="5634" y="2524"/>
                  <a:pt x="5726" y="2351"/>
                </a:cubicBezTo>
                <a:cubicBezTo>
                  <a:pt x="5830" y="2167"/>
                  <a:pt x="5922" y="1994"/>
                  <a:pt x="6014" y="1821"/>
                </a:cubicBezTo>
                <a:cubicBezTo>
                  <a:pt x="6014" y="1775"/>
                  <a:pt x="6003" y="1718"/>
                  <a:pt x="6072" y="1706"/>
                </a:cubicBezTo>
                <a:cubicBezTo>
                  <a:pt x="6072" y="1637"/>
                  <a:pt x="6095" y="1556"/>
                  <a:pt x="6152" y="1510"/>
                </a:cubicBezTo>
                <a:lnTo>
                  <a:pt x="6152" y="784"/>
                </a:lnTo>
                <a:cubicBezTo>
                  <a:pt x="6152" y="715"/>
                  <a:pt x="6129" y="635"/>
                  <a:pt x="6106" y="577"/>
                </a:cubicBezTo>
                <a:cubicBezTo>
                  <a:pt x="5888" y="162"/>
                  <a:pt x="5542" y="1"/>
                  <a:pt x="50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2"/>
          <p:cNvSpPr/>
          <p:nvPr/>
        </p:nvSpPr>
        <p:spPr>
          <a:xfrm>
            <a:off x="-488501" y="-287299"/>
            <a:ext cx="1277729" cy="1937065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2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9"/>
          <p:cNvSpPr txBox="1">
            <a:spLocks noGrp="1"/>
          </p:cNvSpPr>
          <p:nvPr>
            <p:ph type="title"/>
          </p:nvPr>
        </p:nvSpPr>
        <p:spPr>
          <a:xfrm>
            <a:off x="742025" y="1583625"/>
            <a:ext cx="2345400" cy="126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b="0"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29"/>
          <p:cNvSpPr txBox="1">
            <a:spLocks noGrp="1"/>
          </p:cNvSpPr>
          <p:nvPr>
            <p:ph type="subTitle" idx="1"/>
          </p:nvPr>
        </p:nvSpPr>
        <p:spPr>
          <a:xfrm>
            <a:off x="742025" y="3003525"/>
            <a:ext cx="3354000" cy="6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29"/>
          <p:cNvSpPr/>
          <p:nvPr/>
        </p:nvSpPr>
        <p:spPr>
          <a:xfrm rot="4778374">
            <a:off x="6819538" y="4312673"/>
            <a:ext cx="1277699" cy="1937019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29"/>
          <p:cNvGrpSpPr/>
          <p:nvPr/>
        </p:nvGrpSpPr>
        <p:grpSpPr>
          <a:xfrm rot="10800000">
            <a:off x="-6362" y="12"/>
            <a:ext cx="2342726" cy="1050886"/>
            <a:chOff x="6207738" y="3822624"/>
            <a:chExt cx="2944603" cy="1320872"/>
          </a:xfrm>
        </p:grpSpPr>
        <p:sp>
          <p:nvSpPr>
            <p:cNvPr id="1025" name="Google Shape;1025;p29"/>
            <p:cNvSpPr/>
            <p:nvPr/>
          </p:nvSpPr>
          <p:spPr>
            <a:xfrm>
              <a:off x="7831432" y="4436887"/>
              <a:ext cx="1320909" cy="705378"/>
            </a:xfrm>
            <a:custGeom>
              <a:avLst/>
              <a:gdLst/>
              <a:ahLst/>
              <a:cxnLst/>
              <a:rect l="l" t="t" r="r" b="b"/>
              <a:pathLst>
                <a:path w="12859" h="6867" extrusionOk="0">
                  <a:moveTo>
                    <a:pt x="4886" y="0"/>
                  </a:moveTo>
                  <a:cubicBezTo>
                    <a:pt x="4436" y="392"/>
                    <a:pt x="3975" y="795"/>
                    <a:pt x="3503" y="1175"/>
                  </a:cubicBezTo>
                  <a:cubicBezTo>
                    <a:pt x="2558" y="1959"/>
                    <a:pt x="1510" y="2615"/>
                    <a:pt x="392" y="3122"/>
                  </a:cubicBezTo>
                  <a:cubicBezTo>
                    <a:pt x="254" y="3157"/>
                    <a:pt x="116" y="3226"/>
                    <a:pt x="0" y="3307"/>
                  </a:cubicBezTo>
                  <a:cubicBezTo>
                    <a:pt x="185" y="3721"/>
                    <a:pt x="415" y="4113"/>
                    <a:pt x="680" y="4482"/>
                  </a:cubicBezTo>
                  <a:cubicBezTo>
                    <a:pt x="771" y="4608"/>
                    <a:pt x="867" y="4666"/>
                    <a:pt x="985" y="4666"/>
                  </a:cubicBezTo>
                  <a:cubicBezTo>
                    <a:pt x="1061" y="4666"/>
                    <a:pt x="1146" y="4642"/>
                    <a:pt x="1245" y="4597"/>
                  </a:cubicBezTo>
                  <a:cubicBezTo>
                    <a:pt x="1464" y="4482"/>
                    <a:pt x="1694" y="4390"/>
                    <a:pt x="1948" y="4332"/>
                  </a:cubicBezTo>
                  <a:cubicBezTo>
                    <a:pt x="2042" y="4314"/>
                    <a:pt x="2136" y="4305"/>
                    <a:pt x="2230" y="4305"/>
                  </a:cubicBezTo>
                  <a:cubicBezTo>
                    <a:pt x="2661" y="4305"/>
                    <a:pt x="3071" y="4496"/>
                    <a:pt x="3365" y="4828"/>
                  </a:cubicBezTo>
                  <a:cubicBezTo>
                    <a:pt x="3401" y="4864"/>
                    <a:pt x="3428" y="4881"/>
                    <a:pt x="3455" y="4881"/>
                  </a:cubicBezTo>
                  <a:cubicBezTo>
                    <a:pt x="3479" y="4881"/>
                    <a:pt x="3505" y="4867"/>
                    <a:pt x="3538" y="4839"/>
                  </a:cubicBezTo>
                  <a:cubicBezTo>
                    <a:pt x="3687" y="4724"/>
                    <a:pt x="3814" y="4574"/>
                    <a:pt x="3906" y="4413"/>
                  </a:cubicBezTo>
                  <a:cubicBezTo>
                    <a:pt x="3885" y="4406"/>
                    <a:pt x="3866" y="4402"/>
                    <a:pt x="3849" y="4402"/>
                  </a:cubicBezTo>
                  <a:cubicBezTo>
                    <a:pt x="3784" y="4402"/>
                    <a:pt x="3749" y="4450"/>
                    <a:pt x="3722" y="4505"/>
                  </a:cubicBezTo>
                  <a:cubicBezTo>
                    <a:pt x="3705" y="4581"/>
                    <a:pt x="3638" y="4626"/>
                    <a:pt x="3567" y="4626"/>
                  </a:cubicBezTo>
                  <a:cubicBezTo>
                    <a:pt x="3541" y="4626"/>
                    <a:pt x="3516" y="4621"/>
                    <a:pt x="3491" y="4609"/>
                  </a:cubicBezTo>
                  <a:cubicBezTo>
                    <a:pt x="3388" y="4563"/>
                    <a:pt x="3376" y="4470"/>
                    <a:pt x="3411" y="4378"/>
                  </a:cubicBezTo>
                  <a:cubicBezTo>
                    <a:pt x="3521" y="4074"/>
                    <a:pt x="3810" y="3895"/>
                    <a:pt x="4157" y="3895"/>
                  </a:cubicBezTo>
                  <a:cubicBezTo>
                    <a:pt x="4243" y="3895"/>
                    <a:pt x="4333" y="3906"/>
                    <a:pt x="4425" y="3929"/>
                  </a:cubicBezTo>
                  <a:cubicBezTo>
                    <a:pt x="4678" y="3975"/>
                    <a:pt x="4909" y="4148"/>
                    <a:pt x="5047" y="4378"/>
                  </a:cubicBezTo>
                  <a:cubicBezTo>
                    <a:pt x="5162" y="4586"/>
                    <a:pt x="5266" y="4816"/>
                    <a:pt x="5335" y="5058"/>
                  </a:cubicBezTo>
                  <a:cubicBezTo>
                    <a:pt x="5381" y="5173"/>
                    <a:pt x="5358" y="5311"/>
                    <a:pt x="5277" y="5415"/>
                  </a:cubicBezTo>
                  <a:cubicBezTo>
                    <a:pt x="4816" y="6014"/>
                    <a:pt x="4332" y="6590"/>
                    <a:pt x="3595" y="6867"/>
                  </a:cubicBezTo>
                  <a:lnTo>
                    <a:pt x="6902" y="6867"/>
                  </a:lnTo>
                  <a:cubicBezTo>
                    <a:pt x="6856" y="6590"/>
                    <a:pt x="6959" y="6325"/>
                    <a:pt x="7178" y="6152"/>
                  </a:cubicBezTo>
                  <a:cubicBezTo>
                    <a:pt x="7224" y="6118"/>
                    <a:pt x="7270" y="6072"/>
                    <a:pt x="7328" y="6037"/>
                  </a:cubicBezTo>
                  <a:cubicBezTo>
                    <a:pt x="7639" y="5807"/>
                    <a:pt x="7662" y="5669"/>
                    <a:pt x="7466" y="5334"/>
                  </a:cubicBezTo>
                  <a:cubicBezTo>
                    <a:pt x="7340" y="5139"/>
                    <a:pt x="7270" y="4908"/>
                    <a:pt x="7282" y="4678"/>
                  </a:cubicBezTo>
                  <a:cubicBezTo>
                    <a:pt x="7306" y="4375"/>
                    <a:pt x="7506" y="4188"/>
                    <a:pt x="7747" y="4188"/>
                  </a:cubicBezTo>
                  <a:cubicBezTo>
                    <a:pt x="7845" y="4188"/>
                    <a:pt x="7950" y="4219"/>
                    <a:pt x="8054" y="4286"/>
                  </a:cubicBezTo>
                  <a:cubicBezTo>
                    <a:pt x="8065" y="4286"/>
                    <a:pt x="8077" y="4298"/>
                    <a:pt x="8077" y="4298"/>
                  </a:cubicBezTo>
                  <a:cubicBezTo>
                    <a:pt x="8223" y="4434"/>
                    <a:pt x="8332" y="4490"/>
                    <a:pt x="8428" y="4490"/>
                  </a:cubicBezTo>
                  <a:cubicBezTo>
                    <a:pt x="8566" y="4490"/>
                    <a:pt x="8676" y="4374"/>
                    <a:pt x="8826" y="4217"/>
                  </a:cubicBezTo>
                  <a:cubicBezTo>
                    <a:pt x="8953" y="4056"/>
                    <a:pt x="9102" y="3906"/>
                    <a:pt x="9252" y="3768"/>
                  </a:cubicBezTo>
                  <a:cubicBezTo>
                    <a:pt x="9437" y="3602"/>
                    <a:pt x="9664" y="3522"/>
                    <a:pt x="9889" y="3522"/>
                  </a:cubicBezTo>
                  <a:cubicBezTo>
                    <a:pt x="10211" y="3522"/>
                    <a:pt x="10527" y="3686"/>
                    <a:pt x="10704" y="3998"/>
                  </a:cubicBezTo>
                  <a:cubicBezTo>
                    <a:pt x="10854" y="4286"/>
                    <a:pt x="10819" y="4574"/>
                    <a:pt x="10761" y="4862"/>
                  </a:cubicBezTo>
                  <a:cubicBezTo>
                    <a:pt x="10658" y="5519"/>
                    <a:pt x="10185" y="6072"/>
                    <a:pt x="9552" y="6279"/>
                  </a:cubicBezTo>
                  <a:cubicBezTo>
                    <a:pt x="9448" y="6314"/>
                    <a:pt x="9436" y="6348"/>
                    <a:pt x="9471" y="6452"/>
                  </a:cubicBezTo>
                  <a:cubicBezTo>
                    <a:pt x="9540" y="6579"/>
                    <a:pt x="9586" y="6717"/>
                    <a:pt x="9621" y="6867"/>
                  </a:cubicBezTo>
                  <a:lnTo>
                    <a:pt x="12651" y="6867"/>
                  </a:lnTo>
                  <a:cubicBezTo>
                    <a:pt x="12570" y="6383"/>
                    <a:pt x="12616" y="5887"/>
                    <a:pt x="12778" y="5427"/>
                  </a:cubicBezTo>
                  <a:cubicBezTo>
                    <a:pt x="12801" y="5381"/>
                    <a:pt x="12801" y="5311"/>
                    <a:pt x="12858" y="5288"/>
                  </a:cubicBezTo>
                  <a:lnTo>
                    <a:pt x="12858" y="392"/>
                  </a:lnTo>
                  <a:cubicBezTo>
                    <a:pt x="12593" y="403"/>
                    <a:pt x="12328" y="530"/>
                    <a:pt x="12144" y="737"/>
                  </a:cubicBezTo>
                  <a:cubicBezTo>
                    <a:pt x="11902" y="968"/>
                    <a:pt x="11672" y="1210"/>
                    <a:pt x="11430" y="1452"/>
                  </a:cubicBezTo>
                  <a:cubicBezTo>
                    <a:pt x="11291" y="1602"/>
                    <a:pt x="11130" y="1740"/>
                    <a:pt x="10969" y="1867"/>
                  </a:cubicBezTo>
                  <a:cubicBezTo>
                    <a:pt x="10684" y="2085"/>
                    <a:pt x="10348" y="2190"/>
                    <a:pt x="9989" y="2190"/>
                  </a:cubicBezTo>
                  <a:cubicBezTo>
                    <a:pt x="9970" y="2190"/>
                    <a:pt x="9951" y="2190"/>
                    <a:pt x="9932" y="2189"/>
                  </a:cubicBezTo>
                  <a:cubicBezTo>
                    <a:pt x="9778" y="2167"/>
                    <a:pt x="9620" y="2159"/>
                    <a:pt x="9461" y="2159"/>
                  </a:cubicBezTo>
                  <a:cubicBezTo>
                    <a:pt x="9369" y="2159"/>
                    <a:pt x="9276" y="2162"/>
                    <a:pt x="9183" y="2166"/>
                  </a:cubicBezTo>
                  <a:cubicBezTo>
                    <a:pt x="8941" y="2178"/>
                    <a:pt x="8734" y="2316"/>
                    <a:pt x="8618" y="2512"/>
                  </a:cubicBezTo>
                  <a:cubicBezTo>
                    <a:pt x="8549" y="2638"/>
                    <a:pt x="8480" y="2754"/>
                    <a:pt x="8400" y="2869"/>
                  </a:cubicBezTo>
                  <a:cubicBezTo>
                    <a:pt x="8284" y="3039"/>
                    <a:pt x="8100" y="3129"/>
                    <a:pt x="7914" y="3129"/>
                  </a:cubicBezTo>
                  <a:cubicBezTo>
                    <a:pt x="7785" y="3129"/>
                    <a:pt x="7656" y="3085"/>
                    <a:pt x="7547" y="2996"/>
                  </a:cubicBezTo>
                  <a:cubicBezTo>
                    <a:pt x="7489" y="2950"/>
                    <a:pt x="7432" y="2903"/>
                    <a:pt x="7386" y="2857"/>
                  </a:cubicBezTo>
                  <a:cubicBezTo>
                    <a:pt x="7121" y="2546"/>
                    <a:pt x="6763" y="2466"/>
                    <a:pt x="6383" y="2454"/>
                  </a:cubicBezTo>
                  <a:cubicBezTo>
                    <a:pt x="6234" y="2443"/>
                    <a:pt x="6084" y="2431"/>
                    <a:pt x="5945" y="2397"/>
                  </a:cubicBezTo>
                  <a:cubicBezTo>
                    <a:pt x="5369" y="2270"/>
                    <a:pt x="5035" y="1867"/>
                    <a:pt x="5012" y="1244"/>
                  </a:cubicBezTo>
                  <a:cubicBezTo>
                    <a:pt x="4989" y="1002"/>
                    <a:pt x="4989" y="760"/>
                    <a:pt x="4978" y="507"/>
                  </a:cubicBezTo>
                  <a:cubicBezTo>
                    <a:pt x="4978" y="334"/>
                    <a:pt x="4943" y="161"/>
                    <a:pt x="4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8331986" y="4234427"/>
              <a:ext cx="819109" cy="523872"/>
            </a:xfrm>
            <a:custGeom>
              <a:avLst/>
              <a:gdLst/>
              <a:ahLst/>
              <a:cxnLst/>
              <a:rect l="l" t="t" r="r" b="b"/>
              <a:pathLst>
                <a:path w="7974" h="5100" extrusionOk="0">
                  <a:moveTo>
                    <a:pt x="2109" y="1"/>
                  </a:moveTo>
                  <a:cubicBezTo>
                    <a:pt x="1960" y="116"/>
                    <a:pt x="1810" y="243"/>
                    <a:pt x="1695" y="381"/>
                  </a:cubicBezTo>
                  <a:cubicBezTo>
                    <a:pt x="1130" y="911"/>
                    <a:pt x="566" y="1441"/>
                    <a:pt x="1" y="1971"/>
                  </a:cubicBezTo>
                  <a:cubicBezTo>
                    <a:pt x="59" y="2144"/>
                    <a:pt x="82" y="2305"/>
                    <a:pt x="93" y="2478"/>
                  </a:cubicBezTo>
                  <a:cubicBezTo>
                    <a:pt x="93" y="2731"/>
                    <a:pt x="105" y="2973"/>
                    <a:pt x="116" y="3227"/>
                  </a:cubicBezTo>
                  <a:cubicBezTo>
                    <a:pt x="139" y="3838"/>
                    <a:pt x="485" y="4241"/>
                    <a:pt x="1061" y="4379"/>
                  </a:cubicBezTo>
                  <a:cubicBezTo>
                    <a:pt x="1199" y="4402"/>
                    <a:pt x="1349" y="4414"/>
                    <a:pt x="1487" y="4425"/>
                  </a:cubicBezTo>
                  <a:cubicBezTo>
                    <a:pt x="1879" y="4448"/>
                    <a:pt x="2236" y="4517"/>
                    <a:pt x="2501" y="4828"/>
                  </a:cubicBezTo>
                  <a:cubicBezTo>
                    <a:pt x="2547" y="4886"/>
                    <a:pt x="2605" y="4932"/>
                    <a:pt x="2662" y="4967"/>
                  </a:cubicBezTo>
                  <a:cubicBezTo>
                    <a:pt x="2766" y="5056"/>
                    <a:pt x="2895" y="5100"/>
                    <a:pt x="3024" y="5100"/>
                  </a:cubicBezTo>
                  <a:cubicBezTo>
                    <a:pt x="3210" y="5100"/>
                    <a:pt x="3395" y="5010"/>
                    <a:pt x="3503" y="4840"/>
                  </a:cubicBezTo>
                  <a:cubicBezTo>
                    <a:pt x="3584" y="4725"/>
                    <a:pt x="3665" y="4609"/>
                    <a:pt x="3734" y="4494"/>
                  </a:cubicBezTo>
                  <a:cubicBezTo>
                    <a:pt x="3849" y="4287"/>
                    <a:pt x="4056" y="4160"/>
                    <a:pt x="4287" y="4137"/>
                  </a:cubicBezTo>
                  <a:cubicBezTo>
                    <a:pt x="4380" y="4133"/>
                    <a:pt x="4472" y="4130"/>
                    <a:pt x="4565" y="4130"/>
                  </a:cubicBezTo>
                  <a:cubicBezTo>
                    <a:pt x="4726" y="4130"/>
                    <a:pt x="4887" y="4138"/>
                    <a:pt x="5047" y="4160"/>
                  </a:cubicBezTo>
                  <a:cubicBezTo>
                    <a:pt x="5078" y="4162"/>
                    <a:pt x="5109" y="4163"/>
                    <a:pt x="5140" y="4163"/>
                  </a:cubicBezTo>
                  <a:cubicBezTo>
                    <a:pt x="5477" y="4163"/>
                    <a:pt x="5809" y="4049"/>
                    <a:pt x="6073" y="3838"/>
                  </a:cubicBezTo>
                  <a:cubicBezTo>
                    <a:pt x="6246" y="3711"/>
                    <a:pt x="6395" y="3573"/>
                    <a:pt x="6545" y="3423"/>
                  </a:cubicBezTo>
                  <a:cubicBezTo>
                    <a:pt x="6787" y="3192"/>
                    <a:pt x="7017" y="2939"/>
                    <a:pt x="7259" y="2708"/>
                  </a:cubicBezTo>
                  <a:cubicBezTo>
                    <a:pt x="7444" y="2501"/>
                    <a:pt x="7697" y="2386"/>
                    <a:pt x="7974" y="2363"/>
                  </a:cubicBezTo>
                  <a:lnTo>
                    <a:pt x="7962" y="1706"/>
                  </a:lnTo>
                  <a:cubicBezTo>
                    <a:pt x="7859" y="1648"/>
                    <a:pt x="7893" y="1545"/>
                    <a:pt x="7905" y="1464"/>
                  </a:cubicBezTo>
                  <a:cubicBezTo>
                    <a:pt x="7928" y="1384"/>
                    <a:pt x="7939" y="1303"/>
                    <a:pt x="7962" y="1222"/>
                  </a:cubicBezTo>
                  <a:lnTo>
                    <a:pt x="7962" y="1153"/>
                  </a:lnTo>
                  <a:cubicBezTo>
                    <a:pt x="7882" y="1072"/>
                    <a:pt x="7801" y="980"/>
                    <a:pt x="7709" y="911"/>
                  </a:cubicBezTo>
                  <a:cubicBezTo>
                    <a:pt x="7678" y="887"/>
                    <a:pt x="7643" y="876"/>
                    <a:pt x="7609" y="876"/>
                  </a:cubicBezTo>
                  <a:cubicBezTo>
                    <a:pt x="7528" y="876"/>
                    <a:pt x="7452" y="937"/>
                    <a:pt x="7444" y="1026"/>
                  </a:cubicBezTo>
                  <a:cubicBezTo>
                    <a:pt x="7317" y="1533"/>
                    <a:pt x="6971" y="1810"/>
                    <a:pt x="6418" y="1844"/>
                  </a:cubicBezTo>
                  <a:cubicBezTo>
                    <a:pt x="6346" y="1847"/>
                    <a:pt x="6273" y="1848"/>
                    <a:pt x="6199" y="1848"/>
                  </a:cubicBezTo>
                  <a:cubicBezTo>
                    <a:pt x="5946" y="1848"/>
                    <a:pt x="5689" y="1831"/>
                    <a:pt x="5439" y="1787"/>
                  </a:cubicBezTo>
                  <a:cubicBezTo>
                    <a:pt x="5335" y="1772"/>
                    <a:pt x="5231" y="1765"/>
                    <a:pt x="5126" y="1765"/>
                  </a:cubicBezTo>
                  <a:cubicBezTo>
                    <a:pt x="4742" y="1765"/>
                    <a:pt x="4359" y="1864"/>
                    <a:pt x="4033" y="2063"/>
                  </a:cubicBezTo>
                  <a:cubicBezTo>
                    <a:pt x="3815" y="2178"/>
                    <a:pt x="3642" y="2374"/>
                    <a:pt x="3561" y="2616"/>
                  </a:cubicBezTo>
                  <a:cubicBezTo>
                    <a:pt x="3537" y="2670"/>
                    <a:pt x="3516" y="2690"/>
                    <a:pt x="3492" y="2690"/>
                  </a:cubicBezTo>
                  <a:cubicBezTo>
                    <a:pt x="3470" y="2690"/>
                    <a:pt x="3445" y="2673"/>
                    <a:pt x="3411" y="2651"/>
                  </a:cubicBezTo>
                  <a:cubicBezTo>
                    <a:pt x="3089" y="2386"/>
                    <a:pt x="2916" y="1971"/>
                    <a:pt x="2962" y="1545"/>
                  </a:cubicBezTo>
                  <a:cubicBezTo>
                    <a:pt x="2973" y="1199"/>
                    <a:pt x="3135" y="877"/>
                    <a:pt x="3400" y="658"/>
                  </a:cubicBezTo>
                  <a:cubicBezTo>
                    <a:pt x="3457" y="612"/>
                    <a:pt x="3515" y="565"/>
                    <a:pt x="3480" y="462"/>
                  </a:cubicBezTo>
                  <a:cubicBezTo>
                    <a:pt x="3457" y="370"/>
                    <a:pt x="3377" y="347"/>
                    <a:pt x="3296" y="324"/>
                  </a:cubicBezTo>
                  <a:cubicBezTo>
                    <a:pt x="2893" y="243"/>
                    <a:pt x="2501" y="139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8549752" y="3931507"/>
              <a:ext cx="601338" cy="579238"/>
            </a:xfrm>
            <a:custGeom>
              <a:avLst/>
              <a:gdLst/>
              <a:ahLst/>
              <a:cxnLst/>
              <a:rect l="l" t="t" r="r" b="b"/>
              <a:pathLst>
                <a:path w="5854" h="5639" extrusionOk="0">
                  <a:moveTo>
                    <a:pt x="3699" y="0"/>
                  </a:moveTo>
                  <a:cubicBezTo>
                    <a:pt x="3480" y="104"/>
                    <a:pt x="3261" y="231"/>
                    <a:pt x="3066" y="381"/>
                  </a:cubicBezTo>
                  <a:cubicBezTo>
                    <a:pt x="2132" y="1014"/>
                    <a:pt x="1245" y="1729"/>
                    <a:pt x="439" y="2524"/>
                  </a:cubicBezTo>
                  <a:cubicBezTo>
                    <a:pt x="277" y="2650"/>
                    <a:pt x="128" y="2789"/>
                    <a:pt x="1" y="2950"/>
                  </a:cubicBezTo>
                  <a:cubicBezTo>
                    <a:pt x="381" y="3088"/>
                    <a:pt x="784" y="3192"/>
                    <a:pt x="1176" y="3273"/>
                  </a:cubicBezTo>
                  <a:cubicBezTo>
                    <a:pt x="1268" y="3296"/>
                    <a:pt x="1349" y="3330"/>
                    <a:pt x="1372" y="3411"/>
                  </a:cubicBezTo>
                  <a:cubicBezTo>
                    <a:pt x="1395" y="3503"/>
                    <a:pt x="1349" y="3549"/>
                    <a:pt x="1291" y="3607"/>
                  </a:cubicBezTo>
                  <a:cubicBezTo>
                    <a:pt x="1026" y="3826"/>
                    <a:pt x="865" y="4148"/>
                    <a:pt x="853" y="4494"/>
                  </a:cubicBezTo>
                  <a:cubicBezTo>
                    <a:pt x="807" y="4909"/>
                    <a:pt x="980" y="5323"/>
                    <a:pt x="1303" y="5600"/>
                  </a:cubicBezTo>
                  <a:cubicBezTo>
                    <a:pt x="1336" y="5622"/>
                    <a:pt x="1364" y="5639"/>
                    <a:pt x="1388" y="5639"/>
                  </a:cubicBezTo>
                  <a:cubicBezTo>
                    <a:pt x="1414" y="5639"/>
                    <a:pt x="1435" y="5619"/>
                    <a:pt x="1453" y="5565"/>
                  </a:cubicBezTo>
                  <a:cubicBezTo>
                    <a:pt x="1533" y="5323"/>
                    <a:pt x="1706" y="5127"/>
                    <a:pt x="1925" y="5012"/>
                  </a:cubicBezTo>
                  <a:cubicBezTo>
                    <a:pt x="2247" y="4815"/>
                    <a:pt x="2625" y="4709"/>
                    <a:pt x="3004" y="4709"/>
                  </a:cubicBezTo>
                  <a:cubicBezTo>
                    <a:pt x="3113" y="4709"/>
                    <a:pt x="3222" y="4718"/>
                    <a:pt x="3331" y="4736"/>
                  </a:cubicBezTo>
                  <a:cubicBezTo>
                    <a:pt x="3581" y="4780"/>
                    <a:pt x="3838" y="4797"/>
                    <a:pt x="4091" y="4797"/>
                  </a:cubicBezTo>
                  <a:cubicBezTo>
                    <a:pt x="4164" y="4797"/>
                    <a:pt x="4237" y="4796"/>
                    <a:pt x="4310" y="4793"/>
                  </a:cubicBezTo>
                  <a:cubicBezTo>
                    <a:pt x="4863" y="4759"/>
                    <a:pt x="5209" y="4482"/>
                    <a:pt x="5335" y="3975"/>
                  </a:cubicBezTo>
                  <a:cubicBezTo>
                    <a:pt x="5343" y="3886"/>
                    <a:pt x="5420" y="3825"/>
                    <a:pt x="5497" y="3825"/>
                  </a:cubicBezTo>
                  <a:cubicBezTo>
                    <a:pt x="5529" y="3825"/>
                    <a:pt x="5561" y="3836"/>
                    <a:pt x="5589" y="3860"/>
                  </a:cubicBezTo>
                  <a:cubicBezTo>
                    <a:pt x="5681" y="3929"/>
                    <a:pt x="5762" y="4021"/>
                    <a:pt x="5854" y="4102"/>
                  </a:cubicBezTo>
                  <a:lnTo>
                    <a:pt x="5842" y="611"/>
                  </a:lnTo>
                  <a:cubicBezTo>
                    <a:pt x="5669" y="761"/>
                    <a:pt x="5531" y="934"/>
                    <a:pt x="5416" y="1130"/>
                  </a:cubicBezTo>
                  <a:cubicBezTo>
                    <a:pt x="5036" y="1625"/>
                    <a:pt x="4679" y="2143"/>
                    <a:pt x="4172" y="2547"/>
                  </a:cubicBezTo>
                  <a:cubicBezTo>
                    <a:pt x="4126" y="2570"/>
                    <a:pt x="4091" y="2604"/>
                    <a:pt x="4045" y="2639"/>
                  </a:cubicBezTo>
                  <a:cubicBezTo>
                    <a:pt x="4015" y="2661"/>
                    <a:pt x="3981" y="2671"/>
                    <a:pt x="3947" y="2671"/>
                  </a:cubicBezTo>
                  <a:cubicBezTo>
                    <a:pt x="3876" y="2671"/>
                    <a:pt x="3807" y="2625"/>
                    <a:pt x="3791" y="2547"/>
                  </a:cubicBezTo>
                  <a:cubicBezTo>
                    <a:pt x="3780" y="2489"/>
                    <a:pt x="3768" y="2431"/>
                    <a:pt x="3768" y="2374"/>
                  </a:cubicBezTo>
                  <a:cubicBezTo>
                    <a:pt x="3757" y="1660"/>
                    <a:pt x="3745" y="934"/>
                    <a:pt x="3722" y="219"/>
                  </a:cubicBezTo>
                  <a:cubicBezTo>
                    <a:pt x="3722" y="139"/>
                    <a:pt x="3711" y="7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8930843" y="3822624"/>
              <a:ext cx="220237" cy="384173"/>
            </a:xfrm>
            <a:custGeom>
              <a:avLst/>
              <a:gdLst/>
              <a:ahLst/>
              <a:cxnLst/>
              <a:rect l="l" t="t" r="r" b="b"/>
              <a:pathLst>
                <a:path w="2144" h="3740" extrusionOk="0">
                  <a:moveTo>
                    <a:pt x="2144" y="1"/>
                  </a:moveTo>
                  <a:cubicBezTo>
                    <a:pt x="1671" y="162"/>
                    <a:pt x="1222" y="369"/>
                    <a:pt x="796" y="600"/>
                  </a:cubicBezTo>
                  <a:cubicBezTo>
                    <a:pt x="508" y="726"/>
                    <a:pt x="243" y="876"/>
                    <a:pt x="1" y="1060"/>
                  </a:cubicBezTo>
                  <a:cubicBezTo>
                    <a:pt x="1" y="1141"/>
                    <a:pt x="24" y="1210"/>
                    <a:pt x="24" y="1279"/>
                  </a:cubicBezTo>
                  <a:cubicBezTo>
                    <a:pt x="35" y="2005"/>
                    <a:pt x="58" y="2720"/>
                    <a:pt x="70" y="3445"/>
                  </a:cubicBezTo>
                  <a:cubicBezTo>
                    <a:pt x="70" y="3503"/>
                    <a:pt x="70" y="3561"/>
                    <a:pt x="93" y="3618"/>
                  </a:cubicBezTo>
                  <a:cubicBezTo>
                    <a:pt x="108" y="3694"/>
                    <a:pt x="173" y="3739"/>
                    <a:pt x="241" y="3739"/>
                  </a:cubicBezTo>
                  <a:cubicBezTo>
                    <a:pt x="277" y="3739"/>
                    <a:pt x="315" y="3727"/>
                    <a:pt x="346" y="3699"/>
                  </a:cubicBezTo>
                  <a:cubicBezTo>
                    <a:pt x="393" y="3676"/>
                    <a:pt x="427" y="3641"/>
                    <a:pt x="473" y="3607"/>
                  </a:cubicBezTo>
                  <a:cubicBezTo>
                    <a:pt x="969" y="3215"/>
                    <a:pt x="1337" y="2697"/>
                    <a:pt x="1706" y="2190"/>
                  </a:cubicBezTo>
                  <a:cubicBezTo>
                    <a:pt x="1833" y="2005"/>
                    <a:pt x="1971" y="1832"/>
                    <a:pt x="2144" y="1683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9121389" y="4978835"/>
              <a:ext cx="29687" cy="163428"/>
            </a:xfrm>
            <a:custGeom>
              <a:avLst/>
              <a:gdLst/>
              <a:ahLst/>
              <a:cxnLst/>
              <a:rect l="l" t="t" r="r" b="b"/>
              <a:pathLst>
                <a:path w="289" h="1591" extrusionOk="0">
                  <a:moveTo>
                    <a:pt x="289" y="1"/>
                  </a:moveTo>
                  <a:cubicBezTo>
                    <a:pt x="231" y="35"/>
                    <a:pt x="231" y="93"/>
                    <a:pt x="208" y="151"/>
                  </a:cubicBezTo>
                  <a:cubicBezTo>
                    <a:pt x="35" y="611"/>
                    <a:pt x="1" y="1107"/>
                    <a:pt x="81" y="1591"/>
                  </a:cubicBezTo>
                  <a:lnTo>
                    <a:pt x="289" y="15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9140392" y="4359950"/>
              <a:ext cx="10683" cy="49819"/>
            </a:xfrm>
            <a:custGeom>
              <a:avLst/>
              <a:gdLst/>
              <a:ahLst/>
              <a:cxnLst/>
              <a:rect l="l" t="t" r="r" b="b"/>
              <a:pathLst>
                <a:path w="104" h="485" extrusionOk="0">
                  <a:moveTo>
                    <a:pt x="104" y="0"/>
                  </a:moveTo>
                  <a:cubicBezTo>
                    <a:pt x="81" y="81"/>
                    <a:pt x="69" y="162"/>
                    <a:pt x="46" y="242"/>
                  </a:cubicBezTo>
                  <a:cubicBezTo>
                    <a:pt x="35" y="334"/>
                    <a:pt x="0" y="426"/>
                    <a:pt x="104" y="484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6393558" y="4826708"/>
              <a:ext cx="1256913" cy="315556"/>
            </a:xfrm>
            <a:custGeom>
              <a:avLst/>
              <a:gdLst/>
              <a:ahLst/>
              <a:cxnLst/>
              <a:rect l="l" t="t" r="r" b="b"/>
              <a:pathLst>
                <a:path w="12236" h="3072" extrusionOk="0">
                  <a:moveTo>
                    <a:pt x="5520" y="0"/>
                  </a:moveTo>
                  <a:cubicBezTo>
                    <a:pt x="4955" y="0"/>
                    <a:pt x="4396" y="35"/>
                    <a:pt x="3837" y="99"/>
                  </a:cubicBezTo>
                  <a:cubicBezTo>
                    <a:pt x="2466" y="249"/>
                    <a:pt x="1141" y="744"/>
                    <a:pt x="0" y="1528"/>
                  </a:cubicBezTo>
                  <a:cubicBezTo>
                    <a:pt x="346" y="1874"/>
                    <a:pt x="703" y="2219"/>
                    <a:pt x="1164" y="2392"/>
                  </a:cubicBezTo>
                  <a:cubicBezTo>
                    <a:pt x="1435" y="2495"/>
                    <a:pt x="1700" y="2552"/>
                    <a:pt x="1956" y="2552"/>
                  </a:cubicBezTo>
                  <a:cubicBezTo>
                    <a:pt x="2330" y="2552"/>
                    <a:pt x="2688" y="2430"/>
                    <a:pt x="3030" y="2150"/>
                  </a:cubicBezTo>
                  <a:cubicBezTo>
                    <a:pt x="3085" y="2104"/>
                    <a:pt x="3136" y="2082"/>
                    <a:pt x="3182" y="2082"/>
                  </a:cubicBezTo>
                  <a:cubicBezTo>
                    <a:pt x="3253" y="2082"/>
                    <a:pt x="3311" y="2133"/>
                    <a:pt x="3353" y="2231"/>
                  </a:cubicBezTo>
                  <a:lnTo>
                    <a:pt x="3710" y="3072"/>
                  </a:lnTo>
                  <a:lnTo>
                    <a:pt x="12236" y="3072"/>
                  </a:lnTo>
                  <a:cubicBezTo>
                    <a:pt x="12155" y="2853"/>
                    <a:pt x="12051" y="2634"/>
                    <a:pt x="11948" y="2427"/>
                  </a:cubicBezTo>
                  <a:cubicBezTo>
                    <a:pt x="11809" y="2150"/>
                    <a:pt x="11521" y="1977"/>
                    <a:pt x="11210" y="1966"/>
                  </a:cubicBezTo>
                  <a:cubicBezTo>
                    <a:pt x="10830" y="1966"/>
                    <a:pt x="10461" y="1897"/>
                    <a:pt x="10093" y="1793"/>
                  </a:cubicBezTo>
                  <a:cubicBezTo>
                    <a:pt x="9321" y="1551"/>
                    <a:pt x="8676" y="1009"/>
                    <a:pt x="8295" y="295"/>
                  </a:cubicBezTo>
                  <a:cubicBezTo>
                    <a:pt x="8249" y="238"/>
                    <a:pt x="8226" y="168"/>
                    <a:pt x="8226" y="99"/>
                  </a:cubicBezTo>
                  <a:cubicBezTo>
                    <a:pt x="8214" y="87"/>
                    <a:pt x="8201" y="77"/>
                    <a:pt x="8188" y="77"/>
                  </a:cubicBezTo>
                  <a:cubicBezTo>
                    <a:pt x="8178" y="77"/>
                    <a:pt x="8168" y="84"/>
                    <a:pt x="8157" y="99"/>
                  </a:cubicBezTo>
                  <a:cubicBezTo>
                    <a:pt x="7938" y="399"/>
                    <a:pt x="7627" y="629"/>
                    <a:pt x="7270" y="721"/>
                  </a:cubicBezTo>
                  <a:cubicBezTo>
                    <a:pt x="7089" y="796"/>
                    <a:pt x="6895" y="829"/>
                    <a:pt x="6703" y="829"/>
                  </a:cubicBezTo>
                  <a:cubicBezTo>
                    <a:pt x="6626" y="829"/>
                    <a:pt x="6550" y="823"/>
                    <a:pt x="6475" y="814"/>
                  </a:cubicBezTo>
                  <a:cubicBezTo>
                    <a:pt x="6060" y="744"/>
                    <a:pt x="5899" y="526"/>
                    <a:pt x="5945" y="111"/>
                  </a:cubicBezTo>
                  <a:lnTo>
                    <a:pt x="5957" y="7"/>
                  </a:lnTo>
                  <a:cubicBezTo>
                    <a:pt x="5811" y="2"/>
                    <a:pt x="5665" y="0"/>
                    <a:pt x="5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7238532" y="4777197"/>
              <a:ext cx="1145664" cy="365067"/>
            </a:xfrm>
            <a:custGeom>
              <a:avLst/>
              <a:gdLst/>
              <a:ahLst/>
              <a:cxnLst/>
              <a:rect l="l" t="t" r="r" b="b"/>
              <a:pathLst>
                <a:path w="11153" h="3554" extrusionOk="0">
                  <a:moveTo>
                    <a:pt x="5724" y="1"/>
                  </a:moveTo>
                  <a:cubicBezTo>
                    <a:pt x="5679" y="1"/>
                    <a:pt x="5633" y="11"/>
                    <a:pt x="5600" y="28"/>
                  </a:cubicBezTo>
                  <a:cubicBezTo>
                    <a:pt x="4666" y="362"/>
                    <a:pt x="3699" y="558"/>
                    <a:pt x="2708" y="604"/>
                  </a:cubicBezTo>
                  <a:cubicBezTo>
                    <a:pt x="2397" y="620"/>
                    <a:pt x="2086" y="627"/>
                    <a:pt x="1774" y="627"/>
                  </a:cubicBezTo>
                  <a:cubicBezTo>
                    <a:pt x="1182" y="627"/>
                    <a:pt x="589" y="604"/>
                    <a:pt x="0" y="581"/>
                  </a:cubicBezTo>
                  <a:lnTo>
                    <a:pt x="0" y="581"/>
                  </a:lnTo>
                  <a:cubicBezTo>
                    <a:pt x="0" y="650"/>
                    <a:pt x="23" y="720"/>
                    <a:pt x="69" y="777"/>
                  </a:cubicBezTo>
                  <a:cubicBezTo>
                    <a:pt x="450" y="1491"/>
                    <a:pt x="1095" y="2033"/>
                    <a:pt x="1867" y="2275"/>
                  </a:cubicBezTo>
                  <a:cubicBezTo>
                    <a:pt x="2235" y="2390"/>
                    <a:pt x="2604" y="2448"/>
                    <a:pt x="2984" y="2448"/>
                  </a:cubicBezTo>
                  <a:cubicBezTo>
                    <a:pt x="3295" y="2448"/>
                    <a:pt x="3583" y="2632"/>
                    <a:pt x="3722" y="2909"/>
                  </a:cubicBezTo>
                  <a:cubicBezTo>
                    <a:pt x="3825" y="3116"/>
                    <a:pt x="3929" y="3335"/>
                    <a:pt x="4010" y="3554"/>
                  </a:cubicBezTo>
                  <a:lnTo>
                    <a:pt x="5934" y="3554"/>
                  </a:lnTo>
                  <a:cubicBezTo>
                    <a:pt x="6072" y="3289"/>
                    <a:pt x="6256" y="3035"/>
                    <a:pt x="6464" y="2816"/>
                  </a:cubicBezTo>
                  <a:cubicBezTo>
                    <a:pt x="6587" y="2661"/>
                    <a:pt x="6766" y="2582"/>
                    <a:pt x="6947" y="2582"/>
                  </a:cubicBezTo>
                  <a:cubicBezTo>
                    <a:pt x="7088" y="2582"/>
                    <a:pt x="7230" y="2629"/>
                    <a:pt x="7351" y="2724"/>
                  </a:cubicBezTo>
                  <a:cubicBezTo>
                    <a:pt x="7478" y="2805"/>
                    <a:pt x="7593" y="2897"/>
                    <a:pt x="7708" y="3001"/>
                  </a:cubicBezTo>
                  <a:cubicBezTo>
                    <a:pt x="7938" y="3220"/>
                    <a:pt x="8215" y="3416"/>
                    <a:pt x="8503" y="3554"/>
                  </a:cubicBezTo>
                  <a:lnTo>
                    <a:pt x="9367" y="3554"/>
                  </a:lnTo>
                  <a:cubicBezTo>
                    <a:pt x="10104" y="3277"/>
                    <a:pt x="10588" y="2701"/>
                    <a:pt x="11049" y="2102"/>
                  </a:cubicBezTo>
                  <a:cubicBezTo>
                    <a:pt x="11130" y="1998"/>
                    <a:pt x="11153" y="1860"/>
                    <a:pt x="11107" y="1745"/>
                  </a:cubicBezTo>
                  <a:cubicBezTo>
                    <a:pt x="11038" y="1503"/>
                    <a:pt x="10934" y="1284"/>
                    <a:pt x="10819" y="1065"/>
                  </a:cubicBezTo>
                  <a:cubicBezTo>
                    <a:pt x="10681" y="835"/>
                    <a:pt x="10450" y="673"/>
                    <a:pt x="10197" y="616"/>
                  </a:cubicBezTo>
                  <a:cubicBezTo>
                    <a:pt x="10105" y="593"/>
                    <a:pt x="10014" y="582"/>
                    <a:pt x="9927" y="582"/>
                  </a:cubicBezTo>
                  <a:cubicBezTo>
                    <a:pt x="9578" y="582"/>
                    <a:pt x="9284" y="761"/>
                    <a:pt x="9183" y="1065"/>
                  </a:cubicBezTo>
                  <a:cubicBezTo>
                    <a:pt x="9148" y="1169"/>
                    <a:pt x="9160" y="1250"/>
                    <a:pt x="9263" y="1296"/>
                  </a:cubicBezTo>
                  <a:cubicBezTo>
                    <a:pt x="9289" y="1312"/>
                    <a:pt x="9316" y="1319"/>
                    <a:pt x="9343" y="1319"/>
                  </a:cubicBezTo>
                  <a:cubicBezTo>
                    <a:pt x="9412" y="1319"/>
                    <a:pt x="9477" y="1270"/>
                    <a:pt x="9494" y="1203"/>
                  </a:cubicBezTo>
                  <a:cubicBezTo>
                    <a:pt x="9522" y="1137"/>
                    <a:pt x="9559" y="1094"/>
                    <a:pt x="9629" y="1094"/>
                  </a:cubicBezTo>
                  <a:cubicBezTo>
                    <a:pt x="9644" y="1094"/>
                    <a:pt x="9660" y="1096"/>
                    <a:pt x="9678" y="1100"/>
                  </a:cubicBezTo>
                  <a:cubicBezTo>
                    <a:pt x="9586" y="1261"/>
                    <a:pt x="9459" y="1411"/>
                    <a:pt x="9310" y="1526"/>
                  </a:cubicBezTo>
                  <a:cubicBezTo>
                    <a:pt x="9278" y="1558"/>
                    <a:pt x="9253" y="1572"/>
                    <a:pt x="9230" y="1572"/>
                  </a:cubicBezTo>
                  <a:cubicBezTo>
                    <a:pt x="9201" y="1572"/>
                    <a:pt x="9174" y="1552"/>
                    <a:pt x="9137" y="1515"/>
                  </a:cubicBezTo>
                  <a:cubicBezTo>
                    <a:pt x="8840" y="1180"/>
                    <a:pt x="8424" y="996"/>
                    <a:pt x="7988" y="996"/>
                  </a:cubicBezTo>
                  <a:cubicBezTo>
                    <a:pt x="7899" y="996"/>
                    <a:pt x="7809" y="1003"/>
                    <a:pt x="7720" y="1019"/>
                  </a:cubicBezTo>
                  <a:cubicBezTo>
                    <a:pt x="7466" y="1077"/>
                    <a:pt x="7236" y="1169"/>
                    <a:pt x="7017" y="1284"/>
                  </a:cubicBezTo>
                  <a:cubicBezTo>
                    <a:pt x="6918" y="1329"/>
                    <a:pt x="6833" y="1353"/>
                    <a:pt x="6757" y="1353"/>
                  </a:cubicBezTo>
                  <a:cubicBezTo>
                    <a:pt x="6639" y="1353"/>
                    <a:pt x="6543" y="1295"/>
                    <a:pt x="6452" y="1169"/>
                  </a:cubicBezTo>
                  <a:cubicBezTo>
                    <a:pt x="6187" y="800"/>
                    <a:pt x="5957" y="408"/>
                    <a:pt x="5772" y="5"/>
                  </a:cubicBezTo>
                  <a:cubicBezTo>
                    <a:pt x="5757" y="2"/>
                    <a:pt x="5741" y="1"/>
                    <a:pt x="5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8535577" y="4798973"/>
              <a:ext cx="410787" cy="344523"/>
            </a:xfrm>
            <a:custGeom>
              <a:avLst/>
              <a:gdLst/>
              <a:ahLst/>
              <a:cxnLst/>
              <a:rect l="l" t="t" r="r" b="b"/>
              <a:pathLst>
                <a:path w="3999" h="3354" extrusionOk="0">
                  <a:moveTo>
                    <a:pt x="3019" y="0"/>
                  </a:moveTo>
                  <a:cubicBezTo>
                    <a:pt x="2798" y="0"/>
                    <a:pt x="2575" y="78"/>
                    <a:pt x="2397" y="243"/>
                  </a:cubicBezTo>
                  <a:cubicBezTo>
                    <a:pt x="2236" y="381"/>
                    <a:pt x="2098" y="531"/>
                    <a:pt x="1959" y="692"/>
                  </a:cubicBezTo>
                  <a:cubicBezTo>
                    <a:pt x="1815" y="850"/>
                    <a:pt x="1707" y="967"/>
                    <a:pt x="1568" y="967"/>
                  </a:cubicBezTo>
                  <a:cubicBezTo>
                    <a:pt x="1474" y="967"/>
                    <a:pt x="1366" y="914"/>
                    <a:pt x="1222" y="784"/>
                  </a:cubicBezTo>
                  <a:cubicBezTo>
                    <a:pt x="1210" y="773"/>
                    <a:pt x="1199" y="773"/>
                    <a:pt x="1187" y="761"/>
                  </a:cubicBezTo>
                  <a:cubicBezTo>
                    <a:pt x="1084" y="698"/>
                    <a:pt x="981" y="668"/>
                    <a:pt x="884" y="668"/>
                  </a:cubicBezTo>
                  <a:cubicBezTo>
                    <a:pt x="646" y="668"/>
                    <a:pt x="452" y="849"/>
                    <a:pt x="427" y="1153"/>
                  </a:cubicBezTo>
                  <a:cubicBezTo>
                    <a:pt x="404" y="1395"/>
                    <a:pt x="473" y="1625"/>
                    <a:pt x="611" y="1821"/>
                  </a:cubicBezTo>
                  <a:cubicBezTo>
                    <a:pt x="796" y="2144"/>
                    <a:pt x="773" y="2282"/>
                    <a:pt x="462" y="2512"/>
                  </a:cubicBezTo>
                  <a:cubicBezTo>
                    <a:pt x="415" y="2558"/>
                    <a:pt x="369" y="2593"/>
                    <a:pt x="323" y="2639"/>
                  </a:cubicBezTo>
                  <a:cubicBezTo>
                    <a:pt x="104" y="2800"/>
                    <a:pt x="1" y="3077"/>
                    <a:pt x="47" y="3342"/>
                  </a:cubicBezTo>
                  <a:lnTo>
                    <a:pt x="2754" y="3353"/>
                  </a:lnTo>
                  <a:cubicBezTo>
                    <a:pt x="2731" y="3204"/>
                    <a:pt x="2674" y="3054"/>
                    <a:pt x="2604" y="2927"/>
                  </a:cubicBezTo>
                  <a:cubicBezTo>
                    <a:pt x="2570" y="2835"/>
                    <a:pt x="2593" y="2800"/>
                    <a:pt x="2685" y="2766"/>
                  </a:cubicBezTo>
                  <a:cubicBezTo>
                    <a:pt x="3330" y="2547"/>
                    <a:pt x="3791" y="2005"/>
                    <a:pt x="3895" y="1337"/>
                  </a:cubicBezTo>
                  <a:cubicBezTo>
                    <a:pt x="3952" y="1049"/>
                    <a:pt x="3999" y="750"/>
                    <a:pt x="3837" y="473"/>
                  </a:cubicBezTo>
                  <a:cubicBezTo>
                    <a:pt x="3660" y="166"/>
                    <a:pt x="3341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6207738" y="4983560"/>
              <a:ext cx="566925" cy="158702"/>
            </a:xfrm>
            <a:custGeom>
              <a:avLst/>
              <a:gdLst/>
              <a:ahLst/>
              <a:cxnLst/>
              <a:rect l="l" t="t" r="r" b="b"/>
              <a:pathLst>
                <a:path w="5519" h="1545" extrusionOk="0">
                  <a:moveTo>
                    <a:pt x="1809" y="1"/>
                  </a:moveTo>
                  <a:cubicBezTo>
                    <a:pt x="1152" y="450"/>
                    <a:pt x="553" y="969"/>
                    <a:pt x="0" y="1545"/>
                  </a:cubicBezTo>
                  <a:lnTo>
                    <a:pt x="5519" y="1545"/>
                  </a:lnTo>
                  <a:lnTo>
                    <a:pt x="5162" y="715"/>
                  </a:lnTo>
                  <a:cubicBezTo>
                    <a:pt x="5120" y="611"/>
                    <a:pt x="5061" y="561"/>
                    <a:pt x="4991" y="561"/>
                  </a:cubicBezTo>
                  <a:cubicBezTo>
                    <a:pt x="4945" y="561"/>
                    <a:pt x="4894" y="582"/>
                    <a:pt x="4839" y="623"/>
                  </a:cubicBezTo>
                  <a:cubicBezTo>
                    <a:pt x="4504" y="903"/>
                    <a:pt x="4145" y="1025"/>
                    <a:pt x="3768" y="1025"/>
                  </a:cubicBezTo>
                  <a:cubicBezTo>
                    <a:pt x="3510" y="1025"/>
                    <a:pt x="3244" y="968"/>
                    <a:pt x="2973" y="865"/>
                  </a:cubicBezTo>
                  <a:cubicBezTo>
                    <a:pt x="2512" y="692"/>
                    <a:pt x="2155" y="358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7847970" y="5041494"/>
              <a:ext cx="264100" cy="100768"/>
            </a:xfrm>
            <a:custGeom>
              <a:avLst/>
              <a:gdLst/>
              <a:ahLst/>
              <a:cxnLst/>
              <a:rect l="l" t="t" r="r" b="b"/>
              <a:pathLst>
                <a:path w="2571" h="981" extrusionOk="0">
                  <a:moveTo>
                    <a:pt x="1021" y="1"/>
                  </a:moveTo>
                  <a:cubicBezTo>
                    <a:pt x="837" y="1"/>
                    <a:pt x="656" y="81"/>
                    <a:pt x="531" y="232"/>
                  </a:cubicBezTo>
                  <a:cubicBezTo>
                    <a:pt x="323" y="451"/>
                    <a:pt x="139" y="704"/>
                    <a:pt x="1" y="969"/>
                  </a:cubicBezTo>
                  <a:lnTo>
                    <a:pt x="2570" y="981"/>
                  </a:lnTo>
                  <a:cubicBezTo>
                    <a:pt x="2282" y="831"/>
                    <a:pt x="2005" y="647"/>
                    <a:pt x="1775" y="416"/>
                  </a:cubicBezTo>
                  <a:cubicBezTo>
                    <a:pt x="1660" y="313"/>
                    <a:pt x="1545" y="220"/>
                    <a:pt x="1418" y="140"/>
                  </a:cubicBezTo>
                  <a:cubicBezTo>
                    <a:pt x="1299" y="46"/>
                    <a:pt x="1159" y="1"/>
                    <a:pt x="1021" y="1"/>
                  </a:cubicBezTo>
                  <a:close/>
                </a:path>
              </a:pathLst>
            </a:custGeom>
            <a:solidFill>
              <a:srgbClr val="8FA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6999400" y="4827427"/>
              <a:ext cx="232153" cy="84436"/>
            </a:xfrm>
            <a:custGeom>
              <a:avLst/>
              <a:gdLst/>
              <a:ahLst/>
              <a:cxnLst/>
              <a:rect l="l" t="t" r="r" b="b"/>
              <a:pathLst>
                <a:path w="2260" h="822" extrusionOk="0">
                  <a:moveTo>
                    <a:pt x="59" y="0"/>
                  </a:moveTo>
                  <a:lnTo>
                    <a:pt x="47" y="104"/>
                  </a:lnTo>
                  <a:cubicBezTo>
                    <a:pt x="1" y="519"/>
                    <a:pt x="162" y="737"/>
                    <a:pt x="577" y="807"/>
                  </a:cubicBezTo>
                  <a:cubicBezTo>
                    <a:pt x="652" y="816"/>
                    <a:pt x="728" y="822"/>
                    <a:pt x="805" y="822"/>
                  </a:cubicBezTo>
                  <a:cubicBezTo>
                    <a:pt x="997" y="822"/>
                    <a:pt x="1191" y="789"/>
                    <a:pt x="1372" y="714"/>
                  </a:cubicBezTo>
                  <a:cubicBezTo>
                    <a:pt x="1729" y="611"/>
                    <a:pt x="2040" y="392"/>
                    <a:pt x="2259" y="92"/>
                  </a:cubicBezTo>
                  <a:cubicBezTo>
                    <a:pt x="1522" y="58"/>
                    <a:pt x="79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29"/>
          <p:cNvGrpSpPr/>
          <p:nvPr/>
        </p:nvGrpSpPr>
        <p:grpSpPr>
          <a:xfrm rot="-10445363" flipH="1">
            <a:off x="-257876" y="4471717"/>
            <a:ext cx="3551665" cy="1047024"/>
            <a:chOff x="2895175" y="1690375"/>
            <a:chExt cx="1262475" cy="372175"/>
          </a:xfrm>
        </p:grpSpPr>
        <p:sp>
          <p:nvSpPr>
            <p:cNvPr id="1038" name="Google Shape;1038;p29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29"/>
          <p:cNvGrpSpPr/>
          <p:nvPr/>
        </p:nvGrpSpPr>
        <p:grpSpPr>
          <a:xfrm>
            <a:off x="8229087" y="713736"/>
            <a:ext cx="927694" cy="2964866"/>
            <a:chOff x="4611475" y="2571750"/>
            <a:chExt cx="842975" cy="2158150"/>
          </a:xfrm>
        </p:grpSpPr>
        <p:sp>
          <p:nvSpPr>
            <p:cNvPr id="1057" name="Google Shape;1057;p29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29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074" name="Google Shape;1074;p29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2_2_1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2"/>
          <p:cNvSpPr txBox="1">
            <a:spLocks noGrp="1"/>
          </p:cNvSpPr>
          <p:nvPr>
            <p:ph type="body" idx="1"/>
          </p:nvPr>
        </p:nvSpPr>
        <p:spPr>
          <a:xfrm>
            <a:off x="711725" y="1333275"/>
            <a:ext cx="3809100" cy="26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 txBox="1">
            <a:spLocks noGrp="1"/>
          </p:cNvSpPr>
          <p:nvPr>
            <p:ph type="title"/>
          </p:nvPr>
        </p:nvSpPr>
        <p:spPr>
          <a:xfrm>
            <a:off x="711750" y="467400"/>
            <a:ext cx="7720500" cy="48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b="0">
                <a:latin typeface="Assistant ExtraBold"/>
                <a:ea typeface="Assistant ExtraBold"/>
                <a:cs typeface="Assistant ExtraBold"/>
                <a:sym typeface="Assistan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37" name="Google Shape;1137;p32"/>
          <p:cNvGrpSpPr/>
          <p:nvPr/>
        </p:nvGrpSpPr>
        <p:grpSpPr>
          <a:xfrm rot="488693">
            <a:off x="-408976" y="4428200"/>
            <a:ext cx="4426958" cy="1305058"/>
            <a:chOff x="2895175" y="1690375"/>
            <a:chExt cx="1262475" cy="372175"/>
          </a:xfrm>
        </p:grpSpPr>
        <p:sp>
          <p:nvSpPr>
            <p:cNvPr id="1138" name="Google Shape;1138;p32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32"/>
          <p:cNvGrpSpPr/>
          <p:nvPr/>
        </p:nvGrpSpPr>
        <p:grpSpPr>
          <a:xfrm>
            <a:off x="8407560" y="1693743"/>
            <a:ext cx="755558" cy="2414754"/>
            <a:chOff x="4611475" y="2571750"/>
            <a:chExt cx="842975" cy="2158150"/>
          </a:xfrm>
        </p:grpSpPr>
        <p:sp>
          <p:nvSpPr>
            <p:cNvPr id="1157" name="Google Shape;1157;p32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173;p32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174" name="Google Shape;1174;p32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3"/>
          <p:cNvSpPr txBox="1">
            <a:spLocks noGrp="1"/>
          </p:cNvSpPr>
          <p:nvPr>
            <p:ph type="title"/>
          </p:nvPr>
        </p:nvSpPr>
        <p:spPr>
          <a:xfrm>
            <a:off x="2056050" y="3153861"/>
            <a:ext cx="5031900" cy="5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33"/>
          <p:cNvSpPr txBox="1">
            <a:spLocks noGrp="1"/>
          </p:cNvSpPr>
          <p:nvPr>
            <p:ph type="subTitle" idx="1"/>
          </p:nvPr>
        </p:nvSpPr>
        <p:spPr>
          <a:xfrm>
            <a:off x="1095150" y="1595393"/>
            <a:ext cx="6953700" cy="14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3"/>
          <p:cNvSpPr/>
          <p:nvPr/>
        </p:nvSpPr>
        <p:spPr>
          <a:xfrm>
            <a:off x="7797572" y="413849"/>
            <a:ext cx="797106" cy="897358"/>
          </a:xfrm>
          <a:custGeom>
            <a:avLst/>
            <a:gdLst/>
            <a:ahLst/>
            <a:cxnLst/>
            <a:rect l="l" t="t" r="r" b="b"/>
            <a:pathLst>
              <a:path w="6153" h="6927" extrusionOk="0">
                <a:moveTo>
                  <a:pt x="4061" y="928"/>
                </a:moveTo>
                <a:cubicBezTo>
                  <a:pt x="4076" y="928"/>
                  <a:pt x="4090" y="934"/>
                  <a:pt x="4102" y="946"/>
                </a:cubicBezTo>
                <a:cubicBezTo>
                  <a:pt x="4113" y="957"/>
                  <a:pt x="4113" y="980"/>
                  <a:pt x="4113" y="1003"/>
                </a:cubicBezTo>
                <a:cubicBezTo>
                  <a:pt x="4056" y="1096"/>
                  <a:pt x="3986" y="1176"/>
                  <a:pt x="3929" y="1268"/>
                </a:cubicBezTo>
                <a:cubicBezTo>
                  <a:pt x="3917" y="1280"/>
                  <a:pt x="3894" y="1291"/>
                  <a:pt x="3883" y="1291"/>
                </a:cubicBezTo>
                <a:lnTo>
                  <a:pt x="3883" y="1303"/>
                </a:lnTo>
                <a:cubicBezTo>
                  <a:pt x="3877" y="1304"/>
                  <a:pt x="3870" y="1305"/>
                  <a:pt x="3864" y="1305"/>
                </a:cubicBezTo>
                <a:cubicBezTo>
                  <a:pt x="3825" y="1305"/>
                  <a:pt x="3791" y="1275"/>
                  <a:pt x="3791" y="1245"/>
                </a:cubicBezTo>
                <a:cubicBezTo>
                  <a:pt x="3768" y="1199"/>
                  <a:pt x="3779" y="1153"/>
                  <a:pt x="3814" y="1119"/>
                </a:cubicBezTo>
                <a:cubicBezTo>
                  <a:pt x="3871" y="1049"/>
                  <a:pt x="3952" y="1003"/>
                  <a:pt x="4021" y="946"/>
                </a:cubicBezTo>
                <a:cubicBezTo>
                  <a:pt x="4033" y="934"/>
                  <a:pt x="4047" y="928"/>
                  <a:pt x="4061" y="928"/>
                </a:cubicBezTo>
                <a:close/>
                <a:moveTo>
                  <a:pt x="4770" y="1"/>
                </a:moveTo>
                <a:lnTo>
                  <a:pt x="4701" y="13"/>
                </a:lnTo>
                <a:cubicBezTo>
                  <a:pt x="4574" y="82"/>
                  <a:pt x="4436" y="139"/>
                  <a:pt x="4286" y="174"/>
                </a:cubicBezTo>
                <a:cubicBezTo>
                  <a:pt x="3929" y="301"/>
                  <a:pt x="3560" y="393"/>
                  <a:pt x="3341" y="761"/>
                </a:cubicBezTo>
                <a:cubicBezTo>
                  <a:pt x="3249" y="911"/>
                  <a:pt x="3122" y="1038"/>
                  <a:pt x="3053" y="1199"/>
                </a:cubicBezTo>
                <a:cubicBezTo>
                  <a:pt x="3022" y="1252"/>
                  <a:pt x="2983" y="1273"/>
                  <a:pt x="2948" y="1273"/>
                </a:cubicBezTo>
                <a:cubicBezTo>
                  <a:pt x="2906" y="1273"/>
                  <a:pt x="2870" y="1243"/>
                  <a:pt x="2857" y="1199"/>
                </a:cubicBezTo>
                <a:cubicBezTo>
                  <a:pt x="2800" y="946"/>
                  <a:pt x="2581" y="784"/>
                  <a:pt x="2500" y="554"/>
                </a:cubicBezTo>
                <a:lnTo>
                  <a:pt x="2477" y="519"/>
                </a:lnTo>
                <a:cubicBezTo>
                  <a:pt x="2362" y="496"/>
                  <a:pt x="2281" y="416"/>
                  <a:pt x="2258" y="312"/>
                </a:cubicBezTo>
                <a:cubicBezTo>
                  <a:pt x="2247" y="277"/>
                  <a:pt x="2212" y="243"/>
                  <a:pt x="2166" y="243"/>
                </a:cubicBezTo>
                <a:cubicBezTo>
                  <a:pt x="2016" y="243"/>
                  <a:pt x="1936" y="93"/>
                  <a:pt x="1797" y="93"/>
                </a:cubicBezTo>
                <a:cubicBezTo>
                  <a:pt x="1751" y="87"/>
                  <a:pt x="1705" y="85"/>
                  <a:pt x="1659" y="85"/>
                </a:cubicBezTo>
                <a:cubicBezTo>
                  <a:pt x="1613" y="85"/>
                  <a:pt x="1567" y="87"/>
                  <a:pt x="1521" y="93"/>
                </a:cubicBezTo>
                <a:cubicBezTo>
                  <a:pt x="1424" y="128"/>
                  <a:pt x="1327" y="143"/>
                  <a:pt x="1230" y="143"/>
                </a:cubicBezTo>
                <a:cubicBezTo>
                  <a:pt x="1201" y="143"/>
                  <a:pt x="1171" y="142"/>
                  <a:pt x="1141" y="139"/>
                </a:cubicBezTo>
                <a:cubicBezTo>
                  <a:pt x="1095" y="139"/>
                  <a:pt x="1049" y="139"/>
                  <a:pt x="1002" y="162"/>
                </a:cubicBezTo>
                <a:cubicBezTo>
                  <a:pt x="795" y="312"/>
                  <a:pt x="507" y="289"/>
                  <a:pt x="323" y="485"/>
                </a:cubicBezTo>
                <a:cubicBezTo>
                  <a:pt x="288" y="508"/>
                  <a:pt x="242" y="519"/>
                  <a:pt x="207" y="519"/>
                </a:cubicBezTo>
                <a:cubicBezTo>
                  <a:pt x="173" y="531"/>
                  <a:pt x="138" y="566"/>
                  <a:pt x="150" y="577"/>
                </a:cubicBezTo>
                <a:cubicBezTo>
                  <a:pt x="300" y="761"/>
                  <a:pt x="46" y="842"/>
                  <a:pt x="46" y="1003"/>
                </a:cubicBezTo>
                <a:cubicBezTo>
                  <a:pt x="58" y="1372"/>
                  <a:pt x="0" y="1752"/>
                  <a:pt x="46" y="2121"/>
                </a:cubicBezTo>
                <a:cubicBezTo>
                  <a:pt x="69" y="2294"/>
                  <a:pt x="35" y="2467"/>
                  <a:pt x="58" y="2639"/>
                </a:cubicBezTo>
                <a:cubicBezTo>
                  <a:pt x="138" y="3250"/>
                  <a:pt x="242" y="3861"/>
                  <a:pt x="369" y="4471"/>
                </a:cubicBezTo>
                <a:cubicBezTo>
                  <a:pt x="519" y="5163"/>
                  <a:pt x="761" y="5842"/>
                  <a:pt x="1083" y="6476"/>
                </a:cubicBezTo>
                <a:cubicBezTo>
                  <a:pt x="1152" y="6603"/>
                  <a:pt x="1244" y="6741"/>
                  <a:pt x="1314" y="6856"/>
                </a:cubicBezTo>
                <a:cubicBezTo>
                  <a:pt x="1347" y="6906"/>
                  <a:pt x="1394" y="6927"/>
                  <a:pt x="1444" y="6927"/>
                </a:cubicBezTo>
                <a:cubicBezTo>
                  <a:pt x="1497" y="6927"/>
                  <a:pt x="1554" y="6903"/>
                  <a:pt x="1602" y="6868"/>
                </a:cubicBezTo>
                <a:cubicBezTo>
                  <a:pt x="1666" y="6811"/>
                  <a:pt x="1720" y="6749"/>
                  <a:pt x="1798" y="6749"/>
                </a:cubicBezTo>
                <a:cubicBezTo>
                  <a:pt x="1831" y="6749"/>
                  <a:pt x="1868" y="6760"/>
                  <a:pt x="1913" y="6787"/>
                </a:cubicBezTo>
                <a:cubicBezTo>
                  <a:pt x="1921" y="6794"/>
                  <a:pt x="1929" y="6796"/>
                  <a:pt x="1937" y="6796"/>
                </a:cubicBezTo>
                <a:cubicBezTo>
                  <a:pt x="1982" y="6796"/>
                  <a:pt x="2024" y="6706"/>
                  <a:pt x="2087" y="6706"/>
                </a:cubicBezTo>
                <a:cubicBezTo>
                  <a:pt x="2091" y="6706"/>
                  <a:pt x="2094" y="6706"/>
                  <a:pt x="2097" y="6706"/>
                </a:cubicBezTo>
                <a:lnTo>
                  <a:pt x="2166" y="6672"/>
                </a:lnTo>
                <a:cubicBezTo>
                  <a:pt x="2201" y="6568"/>
                  <a:pt x="2270" y="6487"/>
                  <a:pt x="2374" y="6430"/>
                </a:cubicBezTo>
                <a:cubicBezTo>
                  <a:pt x="2397" y="6418"/>
                  <a:pt x="2408" y="6395"/>
                  <a:pt x="2408" y="6372"/>
                </a:cubicBezTo>
                <a:cubicBezTo>
                  <a:pt x="2431" y="6246"/>
                  <a:pt x="2523" y="6142"/>
                  <a:pt x="2638" y="6084"/>
                </a:cubicBezTo>
                <a:cubicBezTo>
                  <a:pt x="2650" y="6073"/>
                  <a:pt x="2662" y="6061"/>
                  <a:pt x="2673" y="6050"/>
                </a:cubicBezTo>
                <a:cubicBezTo>
                  <a:pt x="2685" y="5992"/>
                  <a:pt x="2662" y="5923"/>
                  <a:pt x="2742" y="5911"/>
                </a:cubicBezTo>
                <a:cubicBezTo>
                  <a:pt x="2765" y="5900"/>
                  <a:pt x="2788" y="5877"/>
                  <a:pt x="2788" y="5854"/>
                </a:cubicBezTo>
                <a:cubicBezTo>
                  <a:pt x="2869" y="5693"/>
                  <a:pt x="2950" y="5520"/>
                  <a:pt x="3122" y="5439"/>
                </a:cubicBezTo>
                <a:lnTo>
                  <a:pt x="3168" y="5335"/>
                </a:lnTo>
                <a:cubicBezTo>
                  <a:pt x="3192" y="5220"/>
                  <a:pt x="3284" y="5116"/>
                  <a:pt x="3399" y="5093"/>
                </a:cubicBezTo>
                <a:cubicBezTo>
                  <a:pt x="3445" y="5070"/>
                  <a:pt x="3468" y="5036"/>
                  <a:pt x="3480" y="4990"/>
                </a:cubicBezTo>
                <a:cubicBezTo>
                  <a:pt x="3606" y="4759"/>
                  <a:pt x="3779" y="4563"/>
                  <a:pt x="3986" y="4402"/>
                </a:cubicBezTo>
                <a:lnTo>
                  <a:pt x="4021" y="4333"/>
                </a:lnTo>
                <a:cubicBezTo>
                  <a:pt x="4056" y="4218"/>
                  <a:pt x="4148" y="4126"/>
                  <a:pt x="4263" y="4091"/>
                </a:cubicBezTo>
                <a:lnTo>
                  <a:pt x="4298" y="4033"/>
                </a:lnTo>
                <a:cubicBezTo>
                  <a:pt x="4298" y="3953"/>
                  <a:pt x="4355" y="3895"/>
                  <a:pt x="4436" y="3884"/>
                </a:cubicBezTo>
                <a:lnTo>
                  <a:pt x="4505" y="3815"/>
                </a:lnTo>
                <a:cubicBezTo>
                  <a:pt x="4495" y="3785"/>
                  <a:pt x="4520" y="3755"/>
                  <a:pt x="4556" y="3755"/>
                </a:cubicBezTo>
                <a:cubicBezTo>
                  <a:pt x="4562" y="3755"/>
                  <a:pt x="4568" y="3755"/>
                  <a:pt x="4574" y="3757"/>
                </a:cubicBezTo>
                <a:cubicBezTo>
                  <a:pt x="4678" y="3711"/>
                  <a:pt x="4724" y="3630"/>
                  <a:pt x="4781" y="3550"/>
                </a:cubicBezTo>
                <a:cubicBezTo>
                  <a:pt x="4781" y="3457"/>
                  <a:pt x="4862" y="3377"/>
                  <a:pt x="4954" y="3377"/>
                </a:cubicBezTo>
                <a:cubicBezTo>
                  <a:pt x="5000" y="3319"/>
                  <a:pt x="5069" y="3308"/>
                  <a:pt x="5093" y="3227"/>
                </a:cubicBezTo>
                <a:cubicBezTo>
                  <a:pt x="5081" y="3158"/>
                  <a:pt x="5150" y="3089"/>
                  <a:pt x="5219" y="3089"/>
                </a:cubicBezTo>
                <a:cubicBezTo>
                  <a:pt x="5231" y="2962"/>
                  <a:pt x="5311" y="2870"/>
                  <a:pt x="5427" y="2847"/>
                </a:cubicBezTo>
                <a:cubicBezTo>
                  <a:pt x="5530" y="2685"/>
                  <a:pt x="5634" y="2524"/>
                  <a:pt x="5726" y="2351"/>
                </a:cubicBezTo>
                <a:cubicBezTo>
                  <a:pt x="5830" y="2167"/>
                  <a:pt x="5922" y="1994"/>
                  <a:pt x="6014" y="1821"/>
                </a:cubicBezTo>
                <a:cubicBezTo>
                  <a:pt x="6014" y="1775"/>
                  <a:pt x="6003" y="1718"/>
                  <a:pt x="6072" y="1706"/>
                </a:cubicBezTo>
                <a:cubicBezTo>
                  <a:pt x="6072" y="1637"/>
                  <a:pt x="6095" y="1556"/>
                  <a:pt x="6152" y="1510"/>
                </a:cubicBezTo>
                <a:lnTo>
                  <a:pt x="6152" y="784"/>
                </a:lnTo>
                <a:cubicBezTo>
                  <a:pt x="6152" y="715"/>
                  <a:pt x="6129" y="635"/>
                  <a:pt x="6106" y="577"/>
                </a:cubicBezTo>
                <a:cubicBezTo>
                  <a:pt x="5888" y="162"/>
                  <a:pt x="5542" y="1"/>
                  <a:pt x="50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3"/>
          <p:cNvSpPr/>
          <p:nvPr/>
        </p:nvSpPr>
        <p:spPr>
          <a:xfrm>
            <a:off x="-470751" y="3446501"/>
            <a:ext cx="1277729" cy="1937065"/>
          </a:xfrm>
          <a:custGeom>
            <a:avLst/>
            <a:gdLst/>
            <a:ahLst/>
            <a:cxnLst/>
            <a:rect l="l" t="t" r="r" b="b"/>
            <a:pathLst>
              <a:path w="29803" h="45182" extrusionOk="0">
                <a:moveTo>
                  <a:pt x="16028" y="1"/>
                </a:moveTo>
                <a:cubicBezTo>
                  <a:pt x="13766" y="1"/>
                  <a:pt x="11554" y="453"/>
                  <a:pt x="9376" y="1115"/>
                </a:cubicBezTo>
                <a:cubicBezTo>
                  <a:pt x="7687" y="1625"/>
                  <a:pt x="6081" y="2324"/>
                  <a:pt x="4638" y="3377"/>
                </a:cubicBezTo>
                <a:cubicBezTo>
                  <a:pt x="3126" y="4485"/>
                  <a:pt x="1948" y="5865"/>
                  <a:pt x="1280" y="7642"/>
                </a:cubicBezTo>
                <a:cubicBezTo>
                  <a:pt x="1" y="11038"/>
                  <a:pt x="1223" y="14163"/>
                  <a:pt x="4461" y="15776"/>
                </a:cubicBezTo>
                <a:cubicBezTo>
                  <a:pt x="5759" y="16419"/>
                  <a:pt x="7177" y="16772"/>
                  <a:pt x="8626" y="16803"/>
                </a:cubicBezTo>
                <a:cubicBezTo>
                  <a:pt x="8666" y="16802"/>
                  <a:pt x="8706" y="16801"/>
                  <a:pt x="8745" y="16801"/>
                </a:cubicBezTo>
                <a:cubicBezTo>
                  <a:pt x="8943" y="16801"/>
                  <a:pt x="9138" y="16815"/>
                  <a:pt x="9332" y="16841"/>
                </a:cubicBezTo>
                <a:cubicBezTo>
                  <a:pt x="9496" y="16866"/>
                  <a:pt x="9622" y="16998"/>
                  <a:pt x="9634" y="17162"/>
                </a:cubicBezTo>
                <a:cubicBezTo>
                  <a:pt x="9647" y="17313"/>
                  <a:pt x="9514" y="17376"/>
                  <a:pt x="9388" y="17427"/>
                </a:cubicBezTo>
                <a:cubicBezTo>
                  <a:pt x="9149" y="17534"/>
                  <a:pt x="8910" y="17641"/>
                  <a:pt x="8670" y="17748"/>
                </a:cubicBezTo>
                <a:cubicBezTo>
                  <a:pt x="7051" y="18517"/>
                  <a:pt x="5501" y="19380"/>
                  <a:pt x="4241" y="20690"/>
                </a:cubicBezTo>
                <a:cubicBezTo>
                  <a:pt x="2993" y="21982"/>
                  <a:pt x="2231" y="23501"/>
                  <a:pt x="2162" y="25321"/>
                </a:cubicBezTo>
                <a:cubicBezTo>
                  <a:pt x="2092" y="27067"/>
                  <a:pt x="2741" y="28440"/>
                  <a:pt x="4272" y="29347"/>
                </a:cubicBezTo>
                <a:cubicBezTo>
                  <a:pt x="5123" y="29851"/>
                  <a:pt x="6043" y="30129"/>
                  <a:pt x="7001" y="30324"/>
                </a:cubicBezTo>
                <a:cubicBezTo>
                  <a:pt x="7794" y="30475"/>
                  <a:pt x="8601" y="30589"/>
                  <a:pt x="9414" y="30645"/>
                </a:cubicBezTo>
                <a:cubicBezTo>
                  <a:pt x="9647" y="30658"/>
                  <a:pt x="9830" y="30784"/>
                  <a:pt x="9874" y="31004"/>
                </a:cubicBezTo>
                <a:cubicBezTo>
                  <a:pt x="9899" y="31181"/>
                  <a:pt x="9704" y="31250"/>
                  <a:pt x="9571" y="31326"/>
                </a:cubicBezTo>
                <a:cubicBezTo>
                  <a:pt x="9414" y="31420"/>
                  <a:pt x="9256" y="31509"/>
                  <a:pt x="9099" y="31603"/>
                </a:cubicBezTo>
                <a:cubicBezTo>
                  <a:pt x="6931" y="32920"/>
                  <a:pt x="5186" y="34829"/>
                  <a:pt x="4065" y="37103"/>
                </a:cubicBezTo>
                <a:cubicBezTo>
                  <a:pt x="3422" y="38389"/>
                  <a:pt x="3050" y="39743"/>
                  <a:pt x="3151" y="41199"/>
                </a:cubicBezTo>
                <a:cubicBezTo>
                  <a:pt x="3245" y="42553"/>
                  <a:pt x="3844" y="43599"/>
                  <a:pt x="5016" y="44305"/>
                </a:cubicBezTo>
                <a:cubicBezTo>
                  <a:pt x="5507" y="44601"/>
                  <a:pt x="6043" y="44822"/>
                  <a:pt x="6604" y="44966"/>
                </a:cubicBezTo>
                <a:cubicBezTo>
                  <a:pt x="7105" y="45109"/>
                  <a:pt x="7623" y="45182"/>
                  <a:pt x="8140" y="45182"/>
                </a:cubicBezTo>
                <a:cubicBezTo>
                  <a:pt x="8357" y="45182"/>
                  <a:pt x="8574" y="45169"/>
                  <a:pt x="8790" y="45143"/>
                </a:cubicBezTo>
                <a:cubicBezTo>
                  <a:pt x="11222" y="44822"/>
                  <a:pt x="13591" y="44261"/>
                  <a:pt x="15708" y="42969"/>
                </a:cubicBezTo>
                <a:cubicBezTo>
                  <a:pt x="19400" y="40707"/>
                  <a:pt x="23080" y="38427"/>
                  <a:pt x="26753" y="36139"/>
                </a:cubicBezTo>
                <a:cubicBezTo>
                  <a:pt x="27200" y="35862"/>
                  <a:pt x="27635" y="35566"/>
                  <a:pt x="28044" y="35245"/>
                </a:cubicBezTo>
                <a:cubicBezTo>
                  <a:pt x="28656" y="34779"/>
                  <a:pt x="29103" y="34130"/>
                  <a:pt x="29317" y="33392"/>
                </a:cubicBezTo>
                <a:cubicBezTo>
                  <a:pt x="29802" y="31773"/>
                  <a:pt x="29141" y="29908"/>
                  <a:pt x="27673" y="28793"/>
                </a:cubicBezTo>
                <a:cubicBezTo>
                  <a:pt x="26929" y="28232"/>
                  <a:pt x="26085" y="27886"/>
                  <a:pt x="25190" y="27640"/>
                </a:cubicBezTo>
                <a:cubicBezTo>
                  <a:pt x="24195" y="27375"/>
                  <a:pt x="23180" y="27281"/>
                  <a:pt x="22160" y="27199"/>
                </a:cubicBezTo>
                <a:cubicBezTo>
                  <a:pt x="21864" y="27180"/>
                  <a:pt x="21567" y="27186"/>
                  <a:pt x="21473" y="26777"/>
                </a:cubicBezTo>
                <a:cubicBezTo>
                  <a:pt x="22008" y="26418"/>
                  <a:pt x="22632" y="26216"/>
                  <a:pt x="23212" y="25926"/>
                </a:cubicBezTo>
                <a:cubicBezTo>
                  <a:pt x="24510" y="25271"/>
                  <a:pt x="25738" y="24534"/>
                  <a:pt x="26702" y="23419"/>
                </a:cubicBezTo>
                <a:cubicBezTo>
                  <a:pt x="28334" y="21528"/>
                  <a:pt x="28372" y="18926"/>
                  <a:pt x="26803" y="16986"/>
                </a:cubicBezTo>
                <a:cubicBezTo>
                  <a:pt x="25846" y="15795"/>
                  <a:pt x="24541" y="15152"/>
                  <a:pt x="23105" y="14736"/>
                </a:cubicBezTo>
                <a:cubicBezTo>
                  <a:pt x="22267" y="14491"/>
                  <a:pt x="21404" y="14447"/>
                  <a:pt x="20540" y="14434"/>
                </a:cubicBezTo>
                <a:cubicBezTo>
                  <a:pt x="20162" y="14428"/>
                  <a:pt x="19747" y="14428"/>
                  <a:pt x="19495" y="13917"/>
                </a:cubicBezTo>
                <a:cubicBezTo>
                  <a:pt x="19671" y="13854"/>
                  <a:pt x="19831" y="13834"/>
                  <a:pt x="19983" y="13834"/>
                </a:cubicBezTo>
                <a:cubicBezTo>
                  <a:pt x="20195" y="13834"/>
                  <a:pt x="20390" y="13874"/>
                  <a:pt x="20585" y="13892"/>
                </a:cubicBezTo>
                <a:cubicBezTo>
                  <a:pt x="20766" y="13913"/>
                  <a:pt x="20945" y="13925"/>
                  <a:pt x="21124" y="13925"/>
                </a:cubicBezTo>
                <a:cubicBezTo>
                  <a:pt x="21436" y="13925"/>
                  <a:pt x="21746" y="13888"/>
                  <a:pt x="22059" y="13791"/>
                </a:cubicBezTo>
                <a:cubicBezTo>
                  <a:pt x="24377" y="13086"/>
                  <a:pt x="26230" y="10698"/>
                  <a:pt x="26324" y="8278"/>
                </a:cubicBezTo>
                <a:cubicBezTo>
                  <a:pt x="26400" y="6338"/>
                  <a:pt x="25694" y="4681"/>
                  <a:pt x="24415" y="3263"/>
                </a:cubicBezTo>
                <a:cubicBezTo>
                  <a:pt x="22588" y="1253"/>
                  <a:pt x="20238" y="333"/>
                  <a:pt x="17592" y="75"/>
                </a:cubicBezTo>
                <a:cubicBezTo>
                  <a:pt x="17068" y="25"/>
                  <a:pt x="16547" y="1"/>
                  <a:pt x="160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33"/>
          <p:cNvGrpSpPr/>
          <p:nvPr/>
        </p:nvGrpSpPr>
        <p:grpSpPr>
          <a:xfrm rot="5400000">
            <a:off x="6459219" y="3270453"/>
            <a:ext cx="897347" cy="2867965"/>
            <a:chOff x="4611475" y="2571750"/>
            <a:chExt cx="842975" cy="2158150"/>
          </a:xfrm>
        </p:grpSpPr>
        <p:sp>
          <p:nvSpPr>
            <p:cNvPr id="1188" name="Google Shape;1188;p33"/>
            <p:cNvSpPr/>
            <p:nvPr/>
          </p:nvSpPr>
          <p:spPr>
            <a:xfrm>
              <a:off x="4614490" y="3017267"/>
              <a:ext cx="839953" cy="839333"/>
            </a:xfrm>
            <a:custGeom>
              <a:avLst/>
              <a:gdLst/>
              <a:ahLst/>
              <a:cxnLst/>
              <a:rect l="l" t="t" r="r" b="b"/>
              <a:pathLst>
                <a:path w="9472" h="9465" extrusionOk="0">
                  <a:moveTo>
                    <a:pt x="4396" y="5195"/>
                  </a:moveTo>
                  <a:cubicBezTo>
                    <a:pt x="4687" y="5195"/>
                    <a:pt x="4971" y="5317"/>
                    <a:pt x="5174" y="5520"/>
                  </a:cubicBezTo>
                  <a:cubicBezTo>
                    <a:pt x="5750" y="6096"/>
                    <a:pt x="5784" y="7017"/>
                    <a:pt x="5254" y="7628"/>
                  </a:cubicBezTo>
                  <a:cubicBezTo>
                    <a:pt x="5035" y="7892"/>
                    <a:pt x="4715" y="8041"/>
                    <a:pt x="4381" y="8041"/>
                  </a:cubicBezTo>
                  <a:cubicBezTo>
                    <a:pt x="4277" y="8041"/>
                    <a:pt x="4172" y="8027"/>
                    <a:pt x="4068" y="7997"/>
                  </a:cubicBezTo>
                  <a:cubicBezTo>
                    <a:pt x="3572" y="7870"/>
                    <a:pt x="3284" y="7513"/>
                    <a:pt x="3135" y="7029"/>
                  </a:cubicBezTo>
                  <a:cubicBezTo>
                    <a:pt x="3100" y="6902"/>
                    <a:pt x="3088" y="6764"/>
                    <a:pt x="3088" y="6626"/>
                  </a:cubicBezTo>
                  <a:cubicBezTo>
                    <a:pt x="3088" y="5877"/>
                    <a:pt x="3538" y="5312"/>
                    <a:pt x="4229" y="5209"/>
                  </a:cubicBezTo>
                  <a:cubicBezTo>
                    <a:pt x="4285" y="5199"/>
                    <a:pt x="4341" y="5195"/>
                    <a:pt x="4396" y="5195"/>
                  </a:cubicBezTo>
                  <a:close/>
                  <a:moveTo>
                    <a:pt x="8331" y="1"/>
                  </a:moveTo>
                  <a:lnTo>
                    <a:pt x="8331" y="1"/>
                  </a:lnTo>
                  <a:cubicBezTo>
                    <a:pt x="8410" y="795"/>
                    <a:pt x="8020" y="1511"/>
                    <a:pt x="7283" y="1511"/>
                  </a:cubicBezTo>
                  <a:cubicBezTo>
                    <a:pt x="7271" y="1511"/>
                    <a:pt x="7259" y="1511"/>
                    <a:pt x="7248" y="1510"/>
                  </a:cubicBezTo>
                  <a:cubicBezTo>
                    <a:pt x="7248" y="1522"/>
                    <a:pt x="7248" y="1545"/>
                    <a:pt x="7248" y="1545"/>
                  </a:cubicBezTo>
                  <a:cubicBezTo>
                    <a:pt x="7259" y="1591"/>
                    <a:pt x="7271" y="1625"/>
                    <a:pt x="7282" y="1671"/>
                  </a:cubicBezTo>
                  <a:cubicBezTo>
                    <a:pt x="7467" y="2397"/>
                    <a:pt x="7363" y="3169"/>
                    <a:pt x="6994" y="3814"/>
                  </a:cubicBezTo>
                  <a:cubicBezTo>
                    <a:pt x="6714" y="4308"/>
                    <a:pt x="6211" y="4702"/>
                    <a:pt x="5632" y="4702"/>
                  </a:cubicBezTo>
                  <a:cubicBezTo>
                    <a:pt x="5400" y="4702"/>
                    <a:pt x="5156" y="4639"/>
                    <a:pt x="4909" y="4494"/>
                  </a:cubicBezTo>
                  <a:cubicBezTo>
                    <a:pt x="4889" y="4481"/>
                    <a:pt x="4864" y="4475"/>
                    <a:pt x="4839" y="4475"/>
                  </a:cubicBezTo>
                  <a:cubicBezTo>
                    <a:pt x="4820" y="4475"/>
                    <a:pt x="4801" y="4478"/>
                    <a:pt x="4782" y="4483"/>
                  </a:cubicBezTo>
                  <a:cubicBezTo>
                    <a:pt x="4068" y="4598"/>
                    <a:pt x="3342" y="4667"/>
                    <a:pt x="2616" y="4679"/>
                  </a:cubicBezTo>
                  <a:cubicBezTo>
                    <a:pt x="2478" y="4679"/>
                    <a:pt x="2328" y="4690"/>
                    <a:pt x="2190" y="4713"/>
                  </a:cubicBezTo>
                  <a:cubicBezTo>
                    <a:pt x="2178" y="4759"/>
                    <a:pt x="2224" y="4782"/>
                    <a:pt x="2247" y="4805"/>
                  </a:cubicBezTo>
                  <a:cubicBezTo>
                    <a:pt x="3457" y="5934"/>
                    <a:pt x="2720" y="7962"/>
                    <a:pt x="1061" y="8066"/>
                  </a:cubicBezTo>
                  <a:cubicBezTo>
                    <a:pt x="692" y="8066"/>
                    <a:pt x="335" y="7985"/>
                    <a:pt x="1" y="7812"/>
                  </a:cubicBezTo>
                  <a:lnTo>
                    <a:pt x="1" y="7812"/>
                  </a:lnTo>
                  <a:cubicBezTo>
                    <a:pt x="12" y="8066"/>
                    <a:pt x="35" y="8331"/>
                    <a:pt x="70" y="8584"/>
                  </a:cubicBezTo>
                  <a:cubicBezTo>
                    <a:pt x="93" y="8573"/>
                    <a:pt x="127" y="8561"/>
                    <a:pt x="150" y="8550"/>
                  </a:cubicBezTo>
                  <a:cubicBezTo>
                    <a:pt x="640" y="8216"/>
                    <a:pt x="1156" y="8057"/>
                    <a:pt x="1690" y="8057"/>
                  </a:cubicBezTo>
                  <a:cubicBezTo>
                    <a:pt x="2023" y="8057"/>
                    <a:pt x="2363" y="8119"/>
                    <a:pt x="2708" y="8239"/>
                  </a:cubicBezTo>
                  <a:cubicBezTo>
                    <a:pt x="3273" y="8423"/>
                    <a:pt x="3722" y="8757"/>
                    <a:pt x="3872" y="9391"/>
                  </a:cubicBezTo>
                  <a:cubicBezTo>
                    <a:pt x="3883" y="9446"/>
                    <a:pt x="3902" y="9464"/>
                    <a:pt x="3925" y="9464"/>
                  </a:cubicBezTo>
                  <a:cubicBezTo>
                    <a:pt x="3950" y="9464"/>
                    <a:pt x="3980" y="9443"/>
                    <a:pt x="4010" y="9425"/>
                  </a:cubicBezTo>
                  <a:cubicBezTo>
                    <a:pt x="4406" y="9236"/>
                    <a:pt x="4831" y="9135"/>
                    <a:pt x="5260" y="9135"/>
                  </a:cubicBezTo>
                  <a:cubicBezTo>
                    <a:pt x="5431" y="9135"/>
                    <a:pt x="5602" y="9151"/>
                    <a:pt x="5773" y="9183"/>
                  </a:cubicBezTo>
                  <a:cubicBezTo>
                    <a:pt x="6061" y="9229"/>
                    <a:pt x="6349" y="9322"/>
                    <a:pt x="6614" y="9460"/>
                  </a:cubicBezTo>
                  <a:cubicBezTo>
                    <a:pt x="6602" y="9379"/>
                    <a:pt x="6545" y="9356"/>
                    <a:pt x="6510" y="9322"/>
                  </a:cubicBezTo>
                  <a:cubicBezTo>
                    <a:pt x="5900" y="8780"/>
                    <a:pt x="5704" y="7905"/>
                    <a:pt x="6026" y="7156"/>
                  </a:cubicBezTo>
                  <a:cubicBezTo>
                    <a:pt x="6061" y="7075"/>
                    <a:pt x="6049" y="6994"/>
                    <a:pt x="6015" y="6914"/>
                  </a:cubicBezTo>
                  <a:cubicBezTo>
                    <a:pt x="5519" y="5692"/>
                    <a:pt x="6407" y="4321"/>
                    <a:pt x="7708" y="4321"/>
                  </a:cubicBezTo>
                  <a:cubicBezTo>
                    <a:pt x="8515" y="4321"/>
                    <a:pt x="9091" y="4702"/>
                    <a:pt x="9460" y="5416"/>
                  </a:cubicBezTo>
                  <a:lnTo>
                    <a:pt x="9471" y="4321"/>
                  </a:lnTo>
                  <a:cubicBezTo>
                    <a:pt x="8930" y="4321"/>
                    <a:pt x="8411" y="4229"/>
                    <a:pt x="7904" y="4045"/>
                  </a:cubicBezTo>
                  <a:cubicBezTo>
                    <a:pt x="7766" y="3999"/>
                    <a:pt x="7651" y="3930"/>
                    <a:pt x="7536" y="3837"/>
                  </a:cubicBezTo>
                  <a:cubicBezTo>
                    <a:pt x="7317" y="3653"/>
                    <a:pt x="7317" y="3446"/>
                    <a:pt x="7524" y="3250"/>
                  </a:cubicBezTo>
                  <a:cubicBezTo>
                    <a:pt x="7766" y="3054"/>
                    <a:pt x="8054" y="2927"/>
                    <a:pt x="8354" y="2881"/>
                  </a:cubicBezTo>
                  <a:cubicBezTo>
                    <a:pt x="8722" y="2789"/>
                    <a:pt x="9091" y="2754"/>
                    <a:pt x="9460" y="2754"/>
                  </a:cubicBezTo>
                  <a:lnTo>
                    <a:pt x="9460" y="2374"/>
                  </a:lnTo>
                  <a:cubicBezTo>
                    <a:pt x="9045" y="1960"/>
                    <a:pt x="9045" y="1268"/>
                    <a:pt x="9460" y="773"/>
                  </a:cubicBezTo>
                  <a:lnTo>
                    <a:pt x="9460" y="370"/>
                  </a:lnTo>
                  <a:cubicBezTo>
                    <a:pt x="9361" y="396"/>
                    <a:pt x="9266" y="408"/>
                    <a:pt x="9174" y="408"/>
                  </a:cubicBezTo>
                  <a:cubicBezTo>
                    <a:pt x="8858" y="408"/>
                    <a:pt x="8581" y="260"/>
                    <a:pt x="8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4981263" y="4072709"/>
              <a:ext cx="473183" cy="524173"/>
            </a:xfrm>
            <a:custGeom>
              <a:avLst/>
              <a:gdLst/>
              <a:ahLst/>
              <a:cxnLst/>
              <a:rect l="l" t="t" r="r" b="b"/>
              <a:pathLst>
                <a:path w="5336" h="5911" extrusionOk="0">
                  <a:moveTo>
                    <a:pt x="4195" y="0"/>
                  </a:moveTo>
                  <a:lnTo>
                    <a:pt x="4195" y="0"/>
                  </a:lnTo>
                  <a:cubicBezTo>
                    <a:pt x="4218" y="219"/>
                    <a:pt x="4206" y="427"/>
                    <a:pt x="4160" y="634"/>
                  </a:cubicBezTo>
                  <a:cubicBezTo>
                    <a:pt x="4056" y="1130"/>
                    <a:pt x="3688" y="1487"/>
                    <a:pt x="3284" y="1498"/>
                  </a:cubicBezTo>
                  <a:cubicBezTo>
                    <a:pt x="3135" y="1510"/>
                    <a:pt x="3112" y="1544"/>
                    <a:pt x="3146" y="1683"/>
                  </a:cubicBezTo>
                  <a:cubicBezTo>
                    <a:pt x="3342" y="2570"/>
                    <a:pt x="3215" y="3399"/>
                    <a:pt x="2639" y="4125"/>
                  </a:cubicBezTo>
                  <a:cubicBezTo>
                    <a:pt x="2353" y="4483"/>
                    <a:pt x="1984" y="4716"/>
                    <a:pt x="1558" y="4716"/>
                  </a:cubicBezTo>
                  <a:cubicBezTo>
                    <a:pt x="1435" y="4716"/>
                    <a:pt x="1307" y="4696"/>
                    <a:pt x="1176" y="4655"/>
                  </a:cubicBezTo>
                  <a:cubicBezTo>
                    <a:pt x="956" y="4574"/>
                    <a:pt x="726" y="4531"/>
                    <a:pt x="497" y="4531"/>
                  </a:cubicBezTo>
                  <a:cubicBezTo>
                    <a:pt x="366" y="4531"/>
                    <a:pt x="234" y="4545"/>
                    <a:pt x="105" y="4574"/>
                  </a:cubicBezTo>
                  <a:lnTo>
                    <a:pt x="1" y="4574"/>
                  </a:lnTo>
                  <a:cubicBezTo>
                    <a:pt x="24" y="4597"/>
                    <a:pt x="58" y="4632"/>
                    <a:pt x="82" y="4655"/>
                  </a:cubicBezTo>
                  <a:cubicBezTo>
                    <a:pt x="600" y="5127"/>
                    <a:pt x="1165" y="5542"/>
                    <a:pt x="1752" y="5911"/>
                  </a:cubicBezTo>
                  <a:cubicBezTo>
                    <a:pt x="1764" y="5876"/>
                    <a:pt x="1787" y="5842"/>
                    <a:pt x="1787" y="5807"/>
                  </a:cubicBezTo>
                  <a:cubicBezTo>
                    <a:pt x="1972" y="4928"/>
                    <a:pt x="2754" y="4330"/>
                    <a:pt x="3620" y="4330"/>
                  </a:cubicBezTo>
                  <a:cubicBezTo>
                    <a:pt x="3775" y="4330"/>
                    <a:pt x="3933" y="4350"/>
                    <a:pt x="4091" y="4390"/>
                  </a:cubicBezTo>
                  <a:cubicBezTo>
                    <a:pt x="4632" y="4540"/>
                    <a:pt x="5082" y="4909"/>
                    <a:pt x="5324" y="5427"/>
                  </a:cubicBezTo>
                  <a:lnTo>
                    <a:pt x="5335" y="4332"/>
                  </a:lnTo>
                  <a:cubicBezTo>
                    <a:pt x="4782" y="4332"/>
                    <a:pt x="4241" y="4240"/>
                    <a:pt x="3734" y="4044"/>
                  </a:cubicBezTo>
                  <a:cubicBezTo>
                    <a:pt x="3584" y="3987"/>
                    <a:pt x="3446" y="3906"/>
                    <a:pt x="3342" y="3791"/>
                  </a:cubicBezTo>
                  <a:cubicBezTo>
                    <a:pt x="3204" y="3653"/>
                    <a:pt x="3204" y="3434"/>
                    <a:pt x="3342" y="3307"/>
                  </a:cubicBezTo>
                  <a:cubicBezTo>
                    <a:pt x="3492" y="3146"/>
                    <a:pt x="3699" y="3042"/>
                    <a:pt x="3918" y="2984"/>
                  </a:cubicBezTo>
                  <a:cubicBezTo>
                    <a:pt x="4367" y="2835"/>
                    <a:pt x="4851" y="2766"/>
                    <a:pt x="5335" y="2766"/>
                  </a:cubicBezTo>
                  <a:lnTo>
                    <a:pt x="5335" y="2397"/>
                  </a:lnTo>
                  <a:cubicBezTo>
                    <a:pt x="4909" y="1948"/>
                    <a:pt x="4909" y="1245"/>
                    <a:pt x="5335" y="795"/>
                  </a:cubicBezTo>
                  <a:lnTo>
                    <a:pt x="5335" y="392"/>
                  </a:lnTo>
                  <a:cubicBezTo>
                    <a:pt x="5320" y="391"/>
                    <a:pt x="5304" y="390"/>
                    <a:pt x="5289" y="390"/>
                  </a:cubicBezTo>
                  <a:cubicBezTo>
                    <a:pt x="5186" y="390"/>
                    <a:pt x="5093" y="417"/>
                    <a:pt x="4989" y="417"/>
                  </a:cubicBezTo>
                  <a:cubicBezTo>
                    <a:pt x="4974" y="417"/>
                    <a:pt x="4959" y="416"/>
                    <a:pt x="4944" y="415"/>
                  </a:cubicBezTo>
                  <a:cubicBezTo>
                    <a:pt x="4655" y="369"/>
                    <a:pt x="4390" y="219"/>
                    <a:pt x="4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4663529" y="3955300"/>
              <a:ext cx="543682" cy="170616"/>
            </a:xfrm>
            <a:custGeom>
              <a:avLst/>
              <a:gdLst/>
              <a:ahLst/>
              <a:cxnLst/>
              <a:rect l="l" t="t" r="r" b="b"/>
              <a:pathLst>
                <a:path w="6131" h="1924" extrusionOk="0">
                  <a:moveTo>
                    <a:pt x="2823" y="1"/>
                  </a:moveTo>
                  <a:cubicBezTo>
                    <a:pt x="2799" y="1"/>
                    <a:pt x="2773" y="22"/>
                    <a:pt x="2743" y="46"/>
                  </a:cubicBezTo>
                  <a:cubicBezTo>
                    <a:pt x="2293" y="345"/>
                    <a:pt x="1775" y="506"/>
                    <a:pt x="1234" y="518"/>
                  </a:cubicBezTo>
                  <a:cubicBezTo>
                    <a:pt x="819" y="518"/>
                    <a:pt x="392" y="437"/>
                    <a:pt x="1" y="288"/>
                  </a:cubicBezTo>
                  <a:lnTo>
                    <a:pt x="1" y="288"/>
                  </a:lnTo>
                  <a:cubicBezTo>
                    <a:pt x="162" y="852"/>
                    <a:pt x="369" y="1394"/>
                    <a:pt x="623" y="1924"/>
                  </a:cubicBezTo>
                  <a:cubicBezTo>
                    <a:pt x="761" y="1854"/>
                    <a:pt x="888" y="1739"/>
                    <a:pt x="1026" y="1682"/>
                  </a:cubicBezTo>
                  <a:cubicBezTo>
                    <a:pt x="1502" y="1490"/>
                    <a:pt x="1972" y="1390"/>
                    <a:pt x="2437" y="1390"/>
                  </a:cubicBezTo>
                  <a:cubicBezTo>
                    <a:pt x="2952" y="1390"/>
                    <a:pt x="3461" y="1513"/>
                    <a:pt x="3964" y="1774"/>
                  </a:cubicBezTo>
                  <a:cubicBezTo>
                    <a:pt x="4001" y="1792"/>
                    <a:pt x="4028" y="1804"/>
                    <a:pt x="4054" y="1804"/>
                  </a:cubicBezTo>
                  <a:cubicBezTo>
                    <a:pt x="4077" y="1804"/>
                    <a:pt x="4099" y="1795"/>
                    <a:pt x="4125" y="1774"/>
                  </a:cubicBezTo>
                  <a:cubicBezTo>
                    <a:pt x="4421" y="1526"/>
                    <a:pt x="4732" y="1398"/>
                    <a:pt x="5058" y="1398"/>
                  </a:cubicBezTo>
                  <a:cubicBezTo>
                    <a:pt x="5279" y="1398"/>
                    <a:pt x="5506" y="1457"/>
                    <a:pt x="5738" y="1578"/>
                  </a:cubicBezTo>
                  <a:cubicBezTo>
                    <a:pt x="5764" y="1588"/>
                    <a:pt x="5788" y="1599"/>
                    <a:pt x="5806" y="1599"/>
                  </a:cubicBezTo>
                  <a:cubicBezTo>
                    <a:pt x="5828" y="1599"/>
                    <a:pt x="5842" y="1583"/>
                    <a:pt x="5842" y="1532"/>
                  </a:cubicBezTo>
                  <a:cubicBezTo>
                    <a:pt x="5854" y="1244"/>
                    <a:pt x="5957" y="956"/>
                    <a:pt x="6130" y="714"/>
                  </a:cubicBezTo>
                  <a:lnTo>
                    <a:pt x="6130" y="702"/>
                  </a:lnTo>
                  <a:cubicBezTo>
                    <a:pt x="6072" y="725"/>
                    <a:pt x="6026" y="748"/>
                    <a:pt x="5980" y="760"/>
                  </a:cubicBezTo>
                  <a:cubicBezTo>
                    <a:pt x="5607" y="930"/>
                    <a:pt x="5207" y="1014"/>
                    <a:pt x="4809" y="1014"/>
                  </a:cubicBezTo>
                  <a:cubicBezTo>
                    <a:pt x="4372" y="1014"/>
                    <a:pt x="3936" y="913"/>
                    <a:pt x="3538" y="714"/>
                  </a:cubicBezTo>
                  <a:cubicBezTo>
                    <a:pt x="3250" y="587"/>
                    <a:pt x="3008" y="357"/>
                    <a:pt x="2881" y="69"/>
                  </a:cubicBezTo>
                  <a:cubicBezTo>
                    <a:pt x="2864" y="19"/>
                    <a:pt x="2845" y="1"/>
                    <a:pt x="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4659450" y="3154185"/>
              <a:ext cx="325003" cy="188085"/>
            </a:xfrm>
            <a:custGeom>
              <a:avLst/>
              <a:gdLst/>
              <a:ahLst/>
              <a:cxnLst/>
              <a:rect l="l" t="t" r="r" b="b"/>
              <a:pathLst>
                <a:path w="3665" h="2121" extrusionOk="0">
                  <a:moveTo>
                    <a:pt x="807" y="1"/>
                  </a:moveTo>
                  <a:cubicBezTo>
                    <a:pt x="461" y="646"/>
                    <a:pt x="185" y="1326"/>
                    <a:pt x="1" y="2029"/>
                  </a:cubicBezTo>
                  <a:cubicBezTo>
                    <a:pt x="416" y="2005"/>
                    <a:pt x="830" y="1994"/>
                    <a:pt x="1245" y="1994"/>
                  </a:cubicBezTo>
                  <a:cubicBezTo>
                    <a:pt x="2052" y="1994"/>
                    <a:pt x="2858" y="2037"/>
                    <a:pt x="3664" y="2121"/>
                  </a:cubicBezTo>
                  <a:cubicBezTo>
                    <a:pt x="3630" y="2052"/>
                    <a:pt x="3618" y="2005"/>
                    <a:pt x="3595" y="1959"/>
                  </a:cubicBezTo>
                  <a:cubicBezTo>
                    <a:pt x="3411" y="1510"/>
                    <a:pt x="3342" y="1015"/>
                    <a:pt x="3399" y="519"/>
                  </a:cubicBezTo>
                  <a:cubicBezTo>
                    <a:pt x="3408" y="414"/>
                    <a:pt x="3410" y="368"/>
                    <a:pt x="3339" y="368"/>
                  </a:cubicBezTo>
                  <a:cubicBezTo>
                    <a:pt x="3317" y="368"/>
                    <a:pt x="3288" y="373"/>
                    <a:pt x="3250" y="381"/>
                  </a:cubicBezTo>
                  <a:cubicBezTo>
                    <a:pt x="2984" y="446"/>
                    <a:pt x="2711" y="478"/>
                    <a:pt x="2438" y="478"/>
                  </a:cubicBezTo>
                  <a:cubicBezTo>
                    <a:pt x="2130" y="478"/>
                    <a:pt x="1821" y="437"/>
                    <a:pt x="1521" y="358"/>
                  </a:cubicBezTo>
                  <a:cubicBezTo>
                    <a:pt x="1268" y="289"/>
                    <a:pt x="1003" y="220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4802488" y="2889571"/>
              <a:ext cx="404724" cy="169640"/>
            </a:xfrm>
            <a:custGeom>
              <a:avLst/>
              <a:gdLst/>
              <a:ahLst/>
              <a:cxnLst/>
              <a:rect l="l" t="t" r="r" b="b"/>
              <a:pathLst>
                <a:path w="4564" h="1913" extrusionOk="0">
                  <a:moveTo>
                    <a:pt x="1268" y="1"/>
                  </a:moveTo>
                  <a:cubicBezTo>
                    <a:pt x="784" y="485"/>
                    <a:pt x="369" y="1015"/>
                    <a:pt x="1" y="1591"/>
                  </a:cubicBezTo>
                  <a:cubicBezTo>
                    <a:pt x="254" y="1545"/>
                    <a:pt x="531" y="1510"/>
                    <a:pt x="796" y="1510"/>
                  </a:cubicBezTo>
                  <a:cubicBezTo>
                    <a:pt x="1372" y="1510"/>
                    <a:pt x="1925" y="1579"/>
                    <a:pt x="2420" y="1890"/>
                  </a:cubicBezTo>
                  <a:cubicBezTo>
                    <a:pt x="2448" y="1906"/>
                    <a:pt x="2470" y="1912"/>
                    <a:pt x="2490" y="1912"/>
                  </a:cubicBezTo>
                  <a:cubicBezTo>
                    <a:pt x="2526" y="1912"/>
                    <a:pt x="2551" y="1890"/>
                    <a:pt x="2581" y="1867"/>
                  </a:cubicBezTo>
                  <a:cubicBezTo>
                    <a:pt x="2823" y="1648"/>
                    <a:pt x="3123" y="1522"/>
                    <a:pt x="3446" y="1510"/>
                  </a:cubicBezTo>
                  <a:cubicBezTo>
                    <a:pt x="3464" y="1509"/>
                    <a:pt x="3483" y="1509"/>
                    <a:pt x="3502" y="1509"/>
                  </a:cubicBezTo>
                  <a:cubicBezTo>
                    <a:pt x="3780" y="1509"/>
                    <a:pt x="4038" y="1589"/>
                    <a:pt x="4275" y="1729"/>
                  </a:cubicBezTo>
                  <a:cubicBezTo>
                    <a:pt x="4264" y="1406"/>
                    <a:pt x="4367" y="1095"/>
                    <a:pt x="4563" y="830"/>
                  </a:cubicBezTo>
                  <a:lnTo>
                    <a:pt x="4552" y="819"/>
                  </a:lnTo>
                  <a:cubicBezTo>
                    <a:pt x="4529" y="819"/>
                    <a:pt x="4505" y="830"/>
                    <a:pt x="4494" y="842"/>
                  </a:cubicBezTo>
                  <a:cubicBezTo>
                    <a:pt x="4103" y="1030"/>
                    <a:pt x="3679" y="1126"/>
                    <a:pt x="3254" y="1126"/>
                  </a:cubicBezTo>
                  <a:cubicBezTo>
                    <a:pt x="2977" y="1126"/>
                    <a:pt x="2700" y="1085"/>
                    <a:pt x="2432" y="1003"/>
                  </a:cubicBezTo>
                  <a:cubicBezTo>
                    <a:pt x="1902" y="842"/>
                    <a:pt x="1429" y="600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4782092" y="4241906"/>
              <a:ext cx="201298" cy="155806"/>
            </a:xfrm>
            <a:custGeom>
              <a:avLst/>
              <a:gdLst/>
              <a:ahLst/>
              <a:cxnLst/>
              <a:rect l="l" t="t" r="r" b="b"/>
              <a:pathLst>
                <a:path w="2270" h="1757" extrusionOk="0">
                  <a:moveTo>
                    <a:pt x="59" y="0"/>
                  </a:moveTo>
                  <a:cubicBezTo>
                    <a:pt x="39" y="0"/>
                    <a:pt x="20" y="2"/>
                    <a:pt x="0" y="5"/>
                  </a:cubicBezTo>
                  <a:cubicBezTo>
                    <a:pt x="369" y="604"/>
                    <a:pt x="795" y="1169"/>
                    <a:pt x="1279" y="1699"/>
                  </a:cubicBezTo>
                  <a:cubicBezTo>
                    <a:pt x="1321" y="1696"/>
                    <a:pt x="1362" y="1694"/>
                    <a:pt x="1404" y="1694"/>
                  </a:cubicBezTo>
                  <a:cubicBezTo>
                    <a:pt x="1694" y="1694"/>
                    <a:pt x="1978" y="1756"/>
                    <a:pt x="2270" y="1756"/>
                  </a:cubicBezTo>
                  <a:cubicBezTo>
                    <a:pt x="2270" y="1745"/>
                    <a:pt x="2270" y="1722"/>
                    <a:pt x="2270" y="1710"/>
                  </a:cubicBezTo>
                  <a:cubicBezTo>
                    <a:pt x="2039" y="1203"/>
                    <a:pt x="1959" y="650"/>
                    <a:pt x="2028" y="97"/>
                  </a:cubicBezTo>
                  <a:cubicBezTo>
                    <a:pt x="2041" y="31"/>
                    <a:pt x="2024" y="14"/>
                    <a:pt x="1994" y="14"/>
                  </a:cubicBezTo>
                  <a:cubicBezTo>
                    <a:pt x="1971" y="14"/>
                    <a:pt x="1942" y="23"/>
                    <a:pt x="1913" y="28"/>
                  </a:cubicBezTo>
                  <a:cubicBezTo>
                    <a:pt x="1630" y="89"/>
                    <a:pt x="1340" y="118"/>
                    <a:pt x="1049" y="118"/>
                  </a:cubicBezTo>
                  <a:cubicBezTo>
                    <a:pt x="841" y="118"/>
                    <a:pt x="633" y="103"/>
                    <a:pt x="426" y="74"/>
                  </a:cubicBezTo>
                  <a:cubicBezTo>
                    <a:pt x="308" y="54"/>
                    <a:pt x="1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5040589" y="2702638"/>
              <a:ext cx="168665" cy="100206"/>
            </a:xfrm>
            <a:custGeom>
              <a:avLst/>
              <a:gdLst/>
              <a:ahLst/>
              <a:cxnLst/>
              <a:rect l="l" t="t" r="r" b="b"/>
              <a:pathLst>
                <a:path w="1902" h="1130" extrusionOk="0">
                  <a:moveTo>
                    <a:pt x="1118" y="0"/>
                  </a:moveTo>
                  <a:cubicBezTo>
                    <a:pt x="726" y="231"/>
                    <a:pt x="346" y="496"/>
                    <a:pt x="0" y="795"/>
                  </a:cubicBezTo>
                  <a:cubicBezTo>
                    <a:pt x="151" y="771"/>
                    <a:pt x="303" y="760"/>
                    <a:pt x="454" y="760"/>
                  </a:cubicBezTo>
                  <a:cubicBezTo>
                    <a:pt x="960" y="760"/>
                    <a:pt x="1458" y="890"/>
                    <a:pt x="1901" y="1129"/>
                  </a:cubicBezTo>
                  <a:cubicBezTo>
                    <a:pt x="1521" y="853"/>
                    <a:pt x="1244" y="461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5422703" y="2731193"/>
              <a:ext cx="31747" cy="48152"/>
            </a:xfrm>
            <a:custGeom>
              <a:avLst/>
              <a:gdLst/>
              <a:ahLst/>
              <a:cxnLst/>
              <a:rect l="l" t="t" r="r" b="b"/>
              <a:pathLst>
                <a:path w="358" h="543" extrusionOk="0">
                  <a:moveTo>
                    <a:pt x="346" y="1"/>
                  </a:moveTo>
                  <a:cubicBezTo>
                    <a:pt x="254" y="185"/>
                    <a:pt x="138" y="358"/>
                    <a:pt x="0" y="519"/>
                  </a:cubicBezTo>
                  <a:lnTo>
                    <a:pt x="357" y="542"/>
                  </a:lnTo>
                  <a:cubicBezTo>
                    <a:pt x="346" y="370"/>
                    <a:pt x="346" y="185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421639" y="3789739"/>
              <a:ext cx="31747" cy="48063"/>
            </a:xfrm>
            <a:custGeom>
              <a:avLst/>
              <a:gdLst/>
              <a:ahLst/>
              <a:cxnLst/>
              <a:rect l="l" t="t" r="r" b="b"/>
              <a:pathLst>
                <a:path w="358" h="542" extrusionOk="0">
                  <a:moveTo>
                    <a:pt x="358" y="0"/>
                  </a:moveTo>
                  <a:cubicBezTo>
                    <a:pt x="254" y="173"/>
                    <a:pt x="139" y="346"/>
                    <a:pt x="1" y="495"/>
                  </a:cubicBezTo>
                  <a:cubicBezTo>
                    <a:pt x="116" y="495"/>
                    <a:pt x="243" y="507"/>
                    <a:pt x="358" y="542"/>
                  </a:cubicBezTo>
                  <a:cubicBezTo>
                    <a:pt x="358" y="357"/>
                    <a:pt x="358" y="17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5435916" y="4692833"/>
              <a:ext cx="18534" cy="37067"/>
            </a:xfrm>
            <a:custGeom>
              <a:avLst/>
              <a:gdLst/>
              <a:ahLst/>
              <a:cxnLst/>
              <a:rect l="l" t="t" r="r" b="b"/>
              <a:pathLst>
                <a:path w="209" h="418" extrusionOk="0">
                  <a:moveTo>
                    <a:pt x="197" y="1"/>
                  </a:moveTo>
                  <a:cubicBezTo>
                    <a:pt x="139" y="139"/>
                    <a:pt x="24" y="243"/>
                    <a:pt x="1" y="393"/>
                  </a:cubicBezTo>
                  <a:cubicBezTo>
                    <a:pt x="66" y="407"/>
                    <a:pt x="111" y="417"/>
                    <a:pt x="141" y="417"/>
                  </a:cubicBezTo>
                  <a:cubicBezTo>
                    <a:pt x="208" y="417"/>
                    <a:pt x="208" y="370"/>
                    <a:pt x="208" y="220"/>
                  </a:cubicBezTo>
                  <a:cubicBezTo>
                    <a:pt x="208" y="151"/>
                    <a:pt x="197" y="82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5214221" y="2804795"/>
              <a:ext cx="133903" cy="149244"/>
            </a:xfrm>
            <a:custGeom>
              <a:avLst/>
              <a:gdLst/>
              <a:ahLst/>
              <a:cxnLst/>
              <a:rect l="l" t="t" r="r" b="b"/>
              <a:pathLst>
                <a:path w="1510" h="1683" extrusionOk="0">
                  <a:moveTo>
                    <a:pt x="1" y="0"/>
                  </a:moveTo>
                  <a:cubicBezTo>
                    <a:pt x="669" y="553"/>
                    <a:pt x="611" y="1060"/>
                    <a:pt x="243" y="1498"/>
                  </a:cubicBezTo>
                  <a:cubicBezTo>
                    <a:pt x="441" y="1471"/>
                    <a:pt x="574" y="1458"/>
                    <a:pt x="672" y="1458"/>
                  </a:cubicBezTo>
                  <a:cubicBezTo>
                    <a:pt x="910" y="1458"/>
                    <a:pt x="945" y="1536"/>
                    <a:pt x="1222" y="1683"/>
                  </a:cubicBezTo>
                  <a:cubicBezTo>
                    <a:pt x="1118" y="1164"/>
                    <a:pt x="1222" y="634"/>
                    <a:pt x="1510" y="196"/>
                  </a:cubicBezTo>
                  <a:lnTo>
                    <a:pt x="1510" y="196"/>
                  </a:lnTo>
                  <a:cubicBezTo>
                    <a:pt x="1339" y="243"/>
                    <a:pt x="1165" y="266"/>
                    <a:pt x="991" y="266"/>
                  </a:cubicBezTo>
                  <a:cubicBezTo>
                    <a:pt x="648" y="266"/>
                    <a:pt x="30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5210142" y="2958030"/>
              <a:ext cx="1153" cy="2128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" y="24"/>
                  </a:lnTo>
                  <a:cubicBezTo>
                    <a:pt x="1" y="24"/>
                    <a:pt x="12" y="12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5206062" y="2960070"/>
              <a:ext cx="4168" cy="3192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47" y="1"/>
                  </a:moveTo>
                  <a:lnTo>
                    <a:pt x="1" y="24"/>
                  </a:lnTo>
                  <a:lnTo>
                    <a:pt x="12" y="3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5218300" y="3865292"/>
              <a:ext cx="128848" cy="149244"/>
            </a:xfrm>
            <a:custGeom>
              <a:avLst/>
              <a:gdLst/>
              <a:ahLst/>
              <a:cxnLst/>
              <a:rect l="l" t="t" r="r" b="b"/>
              <a:pathLst>
                <a:path w="1453" h="1683" extrusionOk="0">
                  <a:moveTo>
                    <a:pt x="1" y="1"/>
                  </a:moveTo>
                  <a:lnTo>
                    <a:pt x="1" y="1"/>
                  </a:lnTo>
                  <a:cubicBezTo>
                    <a:pt x="277" y="243"/>
                    <a:pt x="485" y="508"/>
                    <a:pt x="462" y="888"/>
                  </a:cubicBezTo>
                  <a:cubicBezTo>
                    <a:pt x="427" y="1095"/>
                    <a:pt x="346" y="1291"/>
                    <a:pt x="208" y="1452"/>
                  </a:cubicBezTo>
                  <a:lnTo>
                    <a:pt x="220" y="1464"/>
                  </a:lnTo>
                  <a:cubicBezTo>
                    <a:pt x="320" y="1426"/>
                    <a:pt x="425" y="1407"/>
                    <a:pt x="530" y="1407"/>
                  </a:cubicBezTo>
                  <a:cubicBezTo>
                    <a:pt x="772" y="1407"/>
                    <a:pt x="1010" y="1506"/>
                    <a:pt x="1188" y="1683"/>
                  </a:cubicBezTo>
                  <a:cubicBezTo>
                    <a:pt x="1130" y="1418"/>
                    <a:pt x="1118" y="1153"/>
                    <a:pt x="1164" y="899"/>
                  </a:cubicBezTo>
                  <a:cubicBezTo>
                    <a:pt x="1222" y="634"/>
                    <a:pt x="1314" y="392"/>
                    <a:pt x="1452" y="162"/>
                  </a:cubicBezTo>
                  <a:lnTo>
                    <a:pt x="1452" y="162"/>
                  </a:lnTo>
                  <a:cubicBezTo>
                    <a:pt x="1285" y="201"/>
                    <a:pt x="1117" y="220"/>
                    <a:pt x="950" y="220"/>
                  </a:cubicBezTo>
                  <a:cubicBezTo>
                    <a:pt x="622" y="220"/>
                    <a:pt x="29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5232666" y="3994052"/>
              <a:ext cx="5143" cy="3104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46" y="0"/>
                  </a:moveTo>
                  <a:lnTo>
                    <a:pt x="0" y="23"/>
                  </a:lnTo>
                  <a:lnTo>
                    <a:pt x="12" y="35"/>
                  </a:lnTo>
                  <a:lnTo>
                    <a:pt x="58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5206062" y="4016310"/>
              <a:ext cx="3192" cy="2306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21" y="1"/>
                  </a:moveTo>
                  <a:cubicBezTo>
                    <a:pt x="14" y="1"/>
                    <a:pt x="7" y="8"/>
                    <a:pt x="1" y="14"/>
                  </a:cubicBezTo>
                  <a:lnTo>
                    <a:pt x="12" y="26"/>
                  </a:lnTo>
                  <a:lnTo>
                    <a:pt x="35" y="14"/>
                  </a:lnTo>
                  <a:cubicBezTo>
                    <a:pt x="30" y="5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4" name="Google Shape;1204;p33"/>
            <p:cNvGrpSpPr/>
            <p:nvPr/>
          </p:nvGrpSpPr>
          <p:grpSpPr>
            <a:xfrm>
              <a:off x="4611475" y="2571750"/>
              <a:ext cx="842975" cy="2155932"/>
              <a:chOff x="4611475" y="2571750"/>
              <a:chExt cx="842975" cy="2155932"/>
            </a:xfrm>
          </p:grpSpPr>
          <p:sp>
            <p:nvSpPr>
              <p:cNvPr id="1205" name="Google Shape;1205;p33"/>
              <p:cNvSpPr/>
              <p:nvPr/>
            </p:nvSpPr>
            <p:spPr>
              <a:xfrm>
                <a:off x="4611475" y="2571750"/>
                <a:ext cx="842968" cy="1159813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3079" extrusionOk="0">
                    <a:moveTo>
                      <a:pt x="6798" y="2628"/>
                    </a:moveTo>
                    <a:lnTo>
                      <a:pt x="6798" y="2628"/>
                    </a:lnTo>
                    <a:cubicBezTo>
                      <a:pt x="7104" y="2804"/>
                      <a:pt x="7445" y="2894"/>
                      <a:pt x="7788" y="2894"/>
                    </a:cubicBezTo>
                    <a:cubicBezTo>
                      <a:pt x="7962" y="2894"/>
                      <a:pt x="8136" y="2871"/>
                      <a:pt x="8307" y="2824"/>
                    </a:cubicBezTo>
                    <a:lnTo>
                      <a:pt x="8307" y="2824"/>
                    </a:lnTo>
                    <a:cubicBezTo>
                      <a:pt x="8031" y="3262"/>
                      <a:pt x="7927" y="3792"/>
                      <a:pt x="8019" y="4311"/>
                    </a:cubicBezTo>
                    <a:cubicBezTo>
                      <a:pt x="7733" y="4164"/>
                      <a:pt x="7702" y="4086"/>
                      <a:pt x="7467" y="4086"/>
                    </a:cubicBezTo>
                    <a:cubicBezTo>
                      <a:pt x="7370" y="4086"/>
                      <a:pt x="7238" y="4099"/>
                      <a:pt x="7040" y="4126"/>
                    </a:cubicBezTo>
                    <a:cubicBezTo>
                      <a:pt x="7408" y="3688"/>
                      <a:pt x="7466" y="3181"/>
                      <a:pt x="6798" y="2628"/>
                    </a:cubicBezTo>
                    <a:close/>
                    <a:moveTo>
                      <a:pt x="6763" y="4357"/>
                    </a:moveTo>
                    <a:lnTo>
                      <a:pt x="6763" y="4368"/>
                    </a:lnTo>
                    <a:cubicBezTo>
                      <a:pt x="6763" y="4368"/>
                      <a:pt x="6760" y="4368"/>
                      <a:pt x="6756" y="4370"/>
                    </a:cubicBezTo>
                    <a:lnTo>
                      <a:pt x="6756" y="4370"/>
                    </a:lnTo>
                    <a:lnTo>
                      <a:pt x="6763" y="4357"/>
                    </a:lnTo>
                    <a:close/>
                    <a:moveTo>
                      <a:pt x="9373" y="0"/>
                    </a:moveTo>
                    <a:cubicBezTo>
                      <a:pt x="9321" y="0"/>
                      <a:pt x="9248" y="18"/>
                      <a:pt x="9148" y="48"/>
                    </a:cubicBezTo>
                    <a:cubicBezTo>
                      <a:pt x="8560" y="209"/>
                      <a:pt x="7996" y="416"/>
                      <a:pt x="7443" y="658"/>
                    </a:cubicBezTo>
                    <a:cubicBezTo>
                      <a:pt x="6924" y="889"/>
                      <a:pt x="6429" y="1154"/>
                      <a:pt x="5957" y="1476"/>
                    </a:cubicBezTo>
                    <a:cubicBezTo>
                      <a:pt x="6083" y="1926"/>
                      <a:pt x="6360" y="2317"/>
                      <a:pt x="6740" y="2594"/>
                    </a:cubicBezTo>
                    <a:cubicBezTo>
                      <a:pt x="6293" y="2352"/>
                      <a:pt x="5790" y="2229"/>
                      <a:pt x="5280" y="2229"/>
                    </a:cubicBezTo>
                    <a:cubicBezTo>
                      <a:pt x="5133" y="2229"/>
                      <a:pt x="4986" y="2239"/>
                      <a:pt x="4839" y="2260"/>
                    </a:cubicBezTo>
                    <a:cubicBezTo>
                      <a:pt x="4805" y="2260"/>
                      <a:pt x="4781" y="2283"/>
                      <a:pt x="4758" y="2294"/>
                    </a:cubicBezTo>
                    <a:cubicBezTo>
                      <a:pt x="4424" y="2571"/>
                      <a:pt x="4090" y="2859"/>
                      <a:pt x="3779" y="3158"/>
                    </a:cubicBezTo>
                    <a:cubicBezTo>
                      <a:pt x="3629" y="3274"/>
                      <a:pt x="3503" y="3423"/>
                      <a:pt x="3410" y="3585"/>
                    </a:cubicBezTo>
                    <a:cubicBezTo>
                      <a:pt x="3572" y="4172"/>
                      <a:pt x="4044" y="4426"/>
                      <a:pt x="4586" y="4576"/>
                    </a:cubicBezTo>
                    <a:cubicBezTo>
                      <a:pt x="4854" y="4657"/>
                      <a:pt x="5129" y="4698"/>
                      <a:pt x="5404" y="4698"/>
                    </a:cubicBezTo>
                    <a:cubicBezTo>
                      <a:pt x="5826" y="4698"/>
                      <a:pt x="6246" y="4603"/>
                      <a:pt x="6636" y="4414"/>
                    </a:cubicBezTo>
                    <a:cubicBezTo>
                      <a:pt x="6659" y="4403"/>
                      <a:pt x="6683" y="4403"/>
                      <a:pt x="6706" y="4403"/>
                    </a:cubicBezTo>
                    <a:lnTo>
                      <a:pt x="6752" y="4380"/>
                    </a:lnTo>
                    <a:lnTo>
                      <a:pt x="6752" y="4380"/>
                    </a:lnTo>
                    <a:lnTo>
                      <a:pt x="6717" y="4414"/>
                    </a:lnTo>
                    <a:cubicBezTo>
                      <a:pt x="6521" y="4668"/>
                      <a:pt x="6418" y="4990"/>
                      <a:pt x="6429" y="5313"/>
                    </a:cubicBezTo>
                    <a:cubicBezTo>
                      <a:pt x="6192" y="5173"/>
                      <a:pt x="5934" y="5093"/>
                      <a:pt x="5656" y="5093"/>
                    </a:cubicBezTo>
                    <a:cubicBezTo>
                      <a:pt x="5637" y="5093"/>
                      <a:pt x="5618" y="5093"/>
                      <a:pt x="5600" y="5094"/>
                    </a:cubicBezTo>
                    <a:cubicBezTo>
                      <a:pt x="5277" y="5106"/>
                      <a:pt x="4977" y="5232"/>
                      <a:pt x="4735" y="5451"/>
                    </a:cubicBezTo>
                    <a:cubicBezTo>
                      <a:pt x="4705" y="5474"/>
                      <a:pt x="4680" y="5496"/>
                      <a:pt x="4644" y="5496"/>
                    </a:cubicBezTo>
                    <a:cubicBezTo>
                      <a:pt x="4624" y="5496"/>
                      <a:pt x="4602" y="5490"/>
                      <a:pt x="4574" y="5474"/>
                    </a:cubicBezTo>
                    <a:cubicBezTo>
                      <a:pt x="4079" y="5163"/>
                      <a:pt x="3526" y="5094"/>
                      <a:pt x="2950" y="5094"/>
                    </a:cubicBezTo>
                    <a:cubicBezTo>
                      <a:pt x="2685" y="5094"/>
                      <a:pt x="2408" y="5117"/>
                      <a:pt x="2155" y="5175"/>
                    </a:cubicBezTo>
                    <a:cubicBezTo>
                      <a:pt x="1947" y="5428"/>
                      <a:pt x="1774" y="5705"/>
                      <a:pt x="1625" y="5993"/>
                    </a:cubicBezTo>
                    <a:cubicBezTo>
                      <a:pt x="1509" y="6166"/>
                      <a:pt x="1406" y="6361"/>
                      <a:pt x="1348" y="6569"/>
                    </a:cubicBezTo>
                    <a:cubicBezTo>
                      <a:pt x="1544" y="6776"/>
                      <a:pt x="1809" y="6857"/>
                      <a:pt x="2074" y="6926"/>
                    </a:cubicBezTo>
                    <a:cubicBezTo>
                      <a:pt x="2375" y="7000"/>
                      <a:pt x="2682" y="7037"/>
                      <a:pt x="2990" y="7037"/>
                    </a:cubicBezTo>
                    <a:cubicBezTo>
                      <a:pt x="3261" y="7037"/>
                      <a:pt x="3533" y="7008"/>
                      <a:pt x="3802" y="6949"/>
                    </a:cubicBezTo>
                    <a:cubicBezTo>
                      <a:pt x="3840" y="6941"/>
                      <a:pt x="3869" y="6936"/>
                      <a:pt x="3890" y="6936"/>
                    </a:cubicBezTo>
                    <a:cubicBezTo>
                      <a:pt x="3958" y="6936"/>
                      <a:pt x="3949" y="6982"/>
                      <a:pt x="3940" y="7087"/>
                    </a:cubicBezTo>
                    <a:cubicBezTo>
                      <a:pt x="3883" y="7571"/>
                      <a:pt x="3952" y="8067"/>
                      <a:pt x="4136" y="8527"/>
                    </a:cubicBezTo>
                    <a:cubicBezTo>
                      <a:pt x="4159" y="8573"/>
                      <a:pt x="4182" y="8620"/>
                      <a:pt x="4205" y="8689"/>
                    </a:cubicBezTo>
                    <a:cubicBezTo>
                      <a:pt x="3391" y="8597"/>
                      <a:pt x="2577" y="8556"/>
                      <a:pt x="1763" y="8556"/>
                    </a:cubicBezTo>
                    <a:cubicBezTo>
                      <a:pt x="1356" y="8556"/>
                      <a:pt x="949" y="8566"/>
                      <a:pt x="542" y="8585"/>
                    </a:cubicBezTo>
                    <a:cubicBezTo>
                      <a:pt x="507" y="8631"/>
                      <a:pt x="484" y="8700"/>
                      <a:pt x="473" y="8758"/>
                    </a:cubicBezTo>
                    <a:cubicBezTo>
                      <a:pt x="277" y="9472"/>
                      <a:pt x="138" y="10209"/>
                      <a:pt x="69" y="10947"/>
                    </a:cubicBezTo>
                    <a:cubicBezTo>
                      <a:pt x="46" y="11120"/>
                      <a:pt x="81" y="11292"/>
                      <a:pt x="0" y="11454"/>
                    </a:cubicBezTo>
                    <a:lnTo>
                      <a:pt x="12" y="12790"/>
                    </a:lnTo>
                    <a:lnTo>
                      <a:pt x="46" y="12825"/>
                    </a:lnTo>
                    <a:cubicBezTo>
                      <a:pt x="369" y="12998"/>
                      <a:pt x="738" y="13078"/>
                      <a:pt x="1106" y="13078"/>
                    </a:cubicBezTo>
                    <a:cubicBezTo>
                      <a:pt x="2765" y="12975"/>
                      <a:pt x="3503" y="10947"/>
                      <a:pt x="2281" y="9806"/>
                    </a:cubicBezTo>
                    <a:cubicBezTo>
                      <a:pt x="2258" y="9783"/>
                      <a:pt x="2224" y="9772"/>
                      <a:pt x="2224" y="9726"/>
                    </a:cubicBezTo>
                    <a:cubicBezTo>
                      <a:pt x="2374" y="9691"/>
                      <a:pt x="2512" y="9691"/>
                      <a:pt x="2662" y="9691"/>
                    </a:cubicBezTo>
                    <a:cubicBezTo>
                      <a:pt x="3387" y="9680"/>
                      <a:pt x="4102" y="9610"/>
                      <a:pt x="4816" y="9484"/>
                    </a:cubicBezTo>
                    <a:cubicBezTo>
                      <a:pt x="4828" y="9481"/>
                      <a:pt x="4841" y="9479"/>
                      <a:pt x="4853" y="9479"/>
                    </a:cubicBezTo>
                    <a:cubicBezTo>
                      <a:pt x="4887" y="9479"/>
                      <a:pt x="4921" y="9490"/>
                      <a:pt x="4954" y="9507"/>
                    </a:cubicBezTo>
                    <a:cubicBezTo>
                      <a:pt x="5199" y="9650"/>
                      <a:pt x="5441" y="9713"/>
                      <a:pt x="5671" y="9713"/>
                    </a:cubicBezTo>
                    <a:cubicBezTo>
                      <a:pt x="6253" y="9713"/>
                      <a:pt x="6759" y="9314"/>
                      <a:pt x="7040" y="8827"/>
                    </a:cubicBezTo>
                    <a:cubicBezTo>
                      <a:pt x="7408" y="8170"/>
                      <a:pt x="7512" y="7398"/>
                      <a:pt x="7328" y="6672"/>
                    </a:cubicBezTo>
                    <a:cubicBezTo>
                      <a:pt x="7316" y="6638"/>
                      <a:pt x="7305" y="6603"/>
                      <a:pt x="7293" y="6557"/>
                    </a:cubicBezTo>
                    <a:cubicBezTo>
                      <a:pt x="7293" y="6546"/>
                      <a:pt x="7293" y="6534"/>
                      <a:pt x="7293" y="6523"/>
                    </a:cubicBezTo>
                    <a:cubicBezTo>
                      <a:pt x="7305" y="6523"/>
                      <a:pt x="7316" y="6523"/>
                      <a:pt x="7328" y="6523"/>
                    </a:cubicBezTo>
                    <a:cubicBezTo>
                      <a:pt x="8055" y="6523"/>
                      <a:pt x="8456" y="5807"/>
                      <a:pt x="8376" y="5013"/>
                    </a:cubicBezTo>
                    <a:lnTo>
                      <a:pt x="8376" y="5013"/>
                    </a:lnTo>
                    <a:cubicBezTo>
                      <a:pt x="8628" y="5274"/>
                      <a:pt x="8908" y="5416"/>
                      <a:pt x="9227" y="5416"/>
                    </a:cubicBezTo>
                    <a:cubicBezTo>
                      <a:pt x="9317" y="5416"/>
                      <a:pt x="9409" y="5405"/>
                      <a:pt x="9505" y="5382"/>
                    </a:cubicBezTo>
                    <a:lnTo>
                      <a:pt x="9505" y="2329"/>
                    </a:lnTo>
                    <a:lnTo>
                      <a:pt x="9160" y="2317"/>
                    </a:lnTo>
                    <a:cubicBezTo>
                      <a:pt x="9286" y="2156"/>
                      <a:pt x="9402" y="1972"/>
                      <a:pt x="9494" y="1799"/>
                    </a:cubicBezTo>
                    <a:lnTo>
                      <a:pt x="9494" y="290"/>
                    </a:lnTo>
                    <a:cubicBezTo>
                      <a:pt x="9502" y="79"/>
                      <a:pt x="9483" y="0"/>
                      <a:pt x="9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3"/>
              <p:cNvSpPr/>
              <p:nvPr/>
            </p:nvSpPr>
            <p:spPr>
              <a:xfrm>
                <a:off x="4619633" y="3400443"/>
                <a:ext cx="832770" cy="1090024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12292" extrusionOk="0">
                    <a:moveTo>
                      <a:pt x="6752" y="5243"/>
                    </a:moveTo>
                    <a:lnTo>
                      <a:pt x="6752" y="5243"/>
                    </a:lnTo>
                    <a:cubicBezTo>
                      <a:pt x="7057" y="5388"/>
                      <a:pt x="7383" y="5462"/>
                      <a:pt x="7709" y="5462"/>
                    </a:cubicBezTo>
                    <a:cubicBezTo>
                      <a:pt x="7875" y="5462"/>
                      <a:pt x="8040" y="5443"/>
                      <a:pt x="8203" y="5404"/>
                    </a:cubicBezTo>
                    <a:lnTo>
                      <a:pt x="8203" y="5404"/>
                    </a:lnTo>
                    <a:cubicBezTo>
                      <a:pt x="8077" y="5634"/>
                      <a:pt x="7973" y="5876"/>
                      <a:pt x="7915" y="6141"/>
                    </a:cubicBezTo>
                    <a:cubicBezTo>
                      <a:pt x="7881" y="6395"/>
                      <a:pt x="7892" y="6660"/>
                      <a:pt x="7939" y="6925"/>
                    </a:cubicBezTo>
                    <a:cubicBezTo>
                      <a:pt x="7769" y="6748"/>
                      <a:pt x="7533" y="6649"/>
                      <a:pt x="7288" y="6649"/>
                    </a:cubicBezTo>
                    <a:cubicBezTo>
                      <a:pt x="7182" y="6649"/>
                      <a:pt x="7075" y="6668"/>
                      <a:pt x="6971" y="6706"/>
                    </a:cubicBezTo>
                    <a:lnTo>
                      <a:pt x="6925" y="6729"/>
                    </a:lnTo>
                    <a:lnTo>
                      <a:pt x="6925" y="6717"/>
                    </a:lnTo>
                    <a:lnTo>
                      <a:pt x="6971" y="6694"/>
                    </a:lnTo>
                    <a:cubicBezTo>
                      <a:pt x="7097" y="6533"/>
                      <a:pt x="7190" y="6337"/>
                      <a:pt x="7213" y="6130"/>
                    </a:cubicBezTo>
                    <a:cubicBezTo>
                      <a:pt x="7236" y="5750"/>
                      <a:pt x="7028" y="5485"/>
                      <a:pt x="6752" y="5243"/>
                    </a:cubicBezTo>
                    <a:close/>
                    <a:moveTo>
                      <a:pt x="7639" y="0"/>
                    </a:moveTo>
                    <a:cubicBezTo>
                      <a:pt x="6337" y="0"/>
                      <a:pt x="5450" y="1360"/>
                      <a:pt x="5945" y="2593"/>
                    </a:cubicBezTo>
                    <a:cubicBezTo>
                      <a:pt x="5980" y="2662"/>
                      <a:pt x="5991" y="2754"/>
                      <a:pt x="5957" y="2835"/>
                    </a:cubicBezTo>
                    <a:cubicBezTo>
                      <a:pt x="5634" y="3584"/>
                      <a:pt x="5830" y="4459"/>
                      <a:pt x="6441" y="4989"/>
                    </a:cubicBezTo>
                    <a:cubicBezTo>
                      <a:pt x="6475" y="5024"/>
                      <a:pt x="6533" y="5047"/>
                      <a:pt x="6544" y="5127"/>
                    </a:cubicBezTo>
                    <a:cubicBezTo>
                      <a:pt x="6279" y="4989"/>
                      <a:pt x="5991" y="4897"/>
                      <a:pt x="5703" y="4851"/>
                    </a:cubicBezTo>
                    <a:cubicBezTo>
                      <a:pt x="5536" y="4822"/>
                      <a:pt x="5368" y="4807"/>
                      <a:pt x="5201" y="4807"/>
                    </a:cubicBezTo>
                    <a:cubicBezTo>
                      <a:pt x="4769" y="4807"/>
                      <a:pt x="4343" y="4905"/>
                      <a:pt x="3952" y="5104"/>
                    </a:cubicBezTo>
                    <a:cubicBezTo>
                      <a:pt x="3919" y="5121"/>
                      <a:pt x="3888" y="5138"/>
                      <a:pt x="3863" y="5138"/>
                    </a:cubicBezTo>
                    <a:cubicBezTo>
                      <a:pt x="3836" y="5138"/>
                      <a:pt x="3814" y="5118"/>
                      <a:pt x="3802" y="5058"/>
                    </a:cubicBezTo>
                    <a:cubicBezTo>
                      <a:pt x="3664" y="4436"/>
                      <a:pt x="3203" y="4102"/>
                      <a:pt x="2639" y="3906"/>
                    </a:cubicBezTo>
                    <a:cubicBezTo>
                      <a:pt x="2292" y="3791"/>
                      <a:pt x="1951" y="3730"/>
                      <a:pt x="1617" y="3730"/>
                    </a:cubicBezTo>
                    <a:cubicBezTo>
                      <a:pt x="1084" y="3730"/>
                      <a:pt x="570" y="3884"/>
                      <a:pt x="81" y="4217"/>
                    </a:cubicBezTo>
                    <a:cubicBezTo>
                      <a:pt x="58" y="4229"/>
                      <a:pt x="23" y="4240"/>
                      <a:pt x="0" y="4252"/>
                    </a:cubicBezTo>
                    <a:cubicBezTo>
                      <a:pt x="23" y="4678"/>
                      <a:pt x="92" y="5104"/>
                      <a:pt x="196" y="5519"/>
                    </a:cubicBezTo>
                    <a:cubicBezTo>
                      <a:pt x="254" y="5865"/>
                      <a:pt x="346" y="6210"/>
                      <a:pt x="484" y="6545"/>
                    </a:cubicBezTo>
                    <a:cubicBezTo>
                      <a:pt x="851" y="6685"/>
                      <a:pt x="1249" y="6765"/>
                      <a:pt x="1638" y="6765"/>
                    </a:cubicBezTo>
                    <a:cubicBezTo>
                      <a:pt x="1665" y="6765"/>
                      <a:pt x="1691" y="6764"/>
                      <a:pt x="1717" y="6763"/>
                    </a:cubicBezTo>
                    <a:cubicBezTo>
                      <a:pt x="2258" y="6763"/>
                      <a:pt x="2777" y="6602"/>
                      <a:pt x="3226" y="6303"/>
                    </a:cubicBezTo>
                    <a:cubicBezTo>
                      <a:pt x="3256" y="6279"/>
                      <a:pt x="3280" y="6258"/>
                      <a:pt x="3302" y="6258"/>
                    </a:cubicBezTo>
                    <a:cubicBezTo>
                      <a:pt x="3323" y="6258"/>
                      <a:pt x="3342" y="6276"/>
                      <a:pt x="3365" y="6326"/>
                    </a:cubicBezTo>
                    <a:cubicBezTo>
                      <a:pt x="3491" y="6614"/>
                      <a:pt x="3722" y="6844"/>
                      <a:pt x="4021" y="6971"/>
                    </a:cubicBezTo>
                    <a:cubicBezTo>
                      <a:pt x="4419" y="7170"/>
                      <a:pt x="4855" y="7271"/>
                      <a:pt x="5293" y="7271"/>
                    </a:cubicBezTo>
                    <a:cubicBezTo>
                      <a:pt x="5691" y="7271"/>
                      <a:pt x="6090" y="7187"/>
                      <a:pt x="6464" y="7017"/>
                    </a:cubicBezTo>
                    <a:cubicBezTo>
                      <a:pt x="6510" y="7005"/>
                      <a:pt x="6556" y="6982"/>
                      <a:pt x="6614" y="6959"/>
                    </a:cubicBezTo>
                    <a:cubicBezTo>
                      <a:pt x="6614" y="6953"/>
                      <a:pt x="6617" y="6946"/>
                      <a:pt x="6625" y="6946"/>
                    </a:cubicBezTo>
                    <a:cubicBezTo>
                      <a:pt x="6631" y="6946"/>
                      <a:pt x="6638" y="6950"/>
                      <a:pt x="6648" y="6959"/>
                    </a:cubicBezTo>
                    <a:lnTo>
                      <a:pt x="6625" y="6971"/>
                    </a:lnTo>
                    <a:cubicBezTo>
                      <a:pt x="6452" y="7213"/>
                      <a:pt x="6349" y="7501"/>
                      <a:pt x="6337" y="7789"/>
                    </a:cubicBezTo>
                    <a:cubicBezTo>
                      <a:pt x="6331" y="7840"/>
                      <a:pt x="6317" y="7856"/>
                      <a:pt x="6297" y="7856"/>
                    </a:cubicBezTo>
                    <a:cubicBezTo>
                      <a:pt x="6280" y="7856"/>
                      <a:pt x="6259" y="7845"/>
                      <a:pt x="6233" y="7835"/>
                    </a:cubicBezTo>
                    <a:cubicBezTo>
                      <a:pt x="5996" y="7714"/>
                      <a:pt x="5768" y="7655"/>
                      <a:pt x="5548" y="7655"/>
                    </a:cubicBezTo>
                    <a:cubicBezTo>
                      <a:pt x="5223" y="7655"/>
                      <a:pt x="4916" y="7783"/>
                      <a:pt x="4620" y="8031"/>
                    </a:cubicBezTo>
                    <a:cubicBezTo>
                      <a:pt x="4594" y="8052"/>
                      <a:pt x="4569" y="8061"/>
                      <a:pt x="4545" y="8061"/>
                    </a:cubicBezTo>
                    <a:cubicBezTo>
                      <a:pt x="4517" y="8061"/>
                      <a:pt x="4490" y="8049"/>
                      <a:pt x="4459" y="8031"/>
                    </a:cubicBezTo>
                    <a:cubicBezTo>
                      <a:pt x="3950" y="7770"/>
                      <a:pt x="3438" y="7647"/>
                      <a:pt x="2923" y="7647"/>
                    </a:cubicBezTo>
                    <a:cubicBezTo>
                      <a:pt x="2458" y="7647"/>
                      <a:pt x="1991" y="7747"/>
                      <a:pt x="1521" y="7939"/>
                    </a:cubicBezTo>
                    <a:cubicBezTo>
                      <a:pt x="1371" y="7996"/>
                      <a:pt x="1256" y="8111"/>
                      <a:pt x="1118" y="8181"/>
                    </a:cubicBezTo>
                    <a:cubicBezTo>
                      <a:pt x="1314" y="8641"/>
                      <a:pt x="1544" y="9079"/>
                      <a:pt x="1832" y="9494"/>
                    </a:cubicBezTo>
                    <a:cubicBezTo>
                      <a:pt x="1853" y="9491"/>
                      <a:pt x="1874" y="9489"/>
                      <a:pt x="1894" y="9489"/>
                    </a:cubicBezTo>
                    <a:cubicBezTo>
                      <a:pt x="2021" y="9489"/>
                      <a:pt x="2141" y="9543"/>
                      <a:pt x="2270" y="9563"/>
                    </a:cubicBezTo>
                    <a:cubicBezTo>
                      <a:pt x="2471" y="9592"/>
                      <a:pt x="2677" y="9607"/>
                      <a:pt x="2884" y="9607"/>
                    </a:cubicBezTo>
                    <a:cubicBezTo>
                      <a:pt x="3174" y="9607"/>
                      <a:pt x="3467" y="9578"/>
                      <a:pt x="3756" y="9517"/>
                    </a:cubicBezTo>
                    <a:cubicBezTo>
                      <a:pt x="3781" y="9512"/>
                      <a:pt x="3807" y="9503"/>
                      <a:pt x="3828" y="9503"/>
                    </a:cubicBezTo>
                    <a:cubicBezTo>
                      <a:pt x="3856" y="9503"/>
                      <a:pt x="3873" y="9520"/>
                      <a:pt x="3860" y="9586"/>
                    </a:cubicBezTo>
                    <a:cubicBezTo>
                      <a:pt x="3791" y="10139"/>
                      <a:pt x="3871" y="10692"/>
                      <a:pt x="4102" y="11199"/>
                    </a:cubicBezTo>
                    <a:cubicBezTo>
                      <a:pt x="4102" y="11211"/>
                      <a:pt x="4102" y="11234"/>
                      <a:pt x="4102" y="11245"/>
                    </a:cubicBezTo>
                    <a:cubicBezTo>
                      <a:pt x="3815" y="11235"/>
                      <a:pt x="3537" y="11183"/>
                      <a:pt x="3252" y="11183"/>
                    </a:cubicBezTo>
                    <a:cubicBezTo>
                      <a:pt x="3205" y="11183"/>
                      <a:pt x="3158" y="11184"/>
                      <a:pt x="3111" y="11188"/>
                    </a:cubicBezTo>
                    <a:cubicBezTo>
                      <a:pt x="3123" y="11211"/>
                      <a:pt x="3146" y="11245"/>
                      <a:pt x="3157" y="11268"/>
                    </a:cubicBezTo>
                    <a:cubicBezTo>
                      <a:pt x="3445" y="11556"/>
                      <a:pt x="3722" y="11833"/>
                      <a:pt x="4010" y="12121"/>
                    </a:cubicBezTo>
                    <a:cubicBezTo>
                      <a:pt x="4021" y="12132"/>
                      <a:pt x="4056" y="12144"/>
                      <a:pt x="4079" y="12155"/>
                    </a:cubicBezTo>
                    <a:cubicBezTo>
                      <a:pt x="4113" y="12155"/>
                      <a:pt x="4136" y="12144"/>
                      <a:pt x="4160" y="12144"/>
                    </a:cubicBezTo>
                    <a:cubicBezTo>
                      <a:pt x="4290" y="12119"/>
                      <a:pt x="4423" y="12106"/>
                      <a:pt x="4555" y="12106"/>
                    </a:cubicBezTo>
                    <a:cubicBezTo>
                      <a:pt x="4784" y="12106"/>
                      <a:pt x="5012" y="12144"/>
                      <a:pt x="5231" y="12225"/>
                    </a:cubicBezTo>
                    <a:cubicBezTo>
                      <a:pt x="5367" y="12270"/>
                      <a:pt x="5499" y="12291"/>
                      <a:pt x="5626" y="12291"/>
                    </a:cubicBezTo>
                    <a:cubicBezTo>
                      <a:pt x="6046" y="12291"/>
                      <a:pt x="6411" y="12057"/>
                      <a:pt x="6694" y="11695"/>
                    </a:cubicBezTo>
                    <a:cubicBezTo>
                      <a:pt x="7282" y="10980"/>
                      <a:pt x="7397" y="10139"/>
                      <a:pt x="7201" y="9252"/>
                    </a:cubicBezTo>
                    <a:cubicBezTo>
                      <a:pt x="7167" y="9114"/>
                      <a:pt x="7190" y="9079"/>
                      <a:pt x="7339" y="9079"/>
                    </a:cubicBezTo>
                    <a:cubicBezTo>
                      <a:pt x="7743" y="9068"/>
                      <a:pt x="8111" y="8699"/>
                      <a:pt x="8215" y="8215"/>
                    </a:cubicBezTo>
                    <a:cubicBezTo>
                      <a:pt x="8261" y="8008"/>
                      <a:pt x="8273" y="7789"/>
                      <a:pt x="8250" y="7581"/>
                    </a:cubicBezTo>
                    <a:lnTo>
                      <a:pt x="8250" y="7581"/>
                    </a:lnTo>
                    <a:cubicBezTo>
                      <a:pt x="8445" y="7800"/>
                      <a:pt x="8710" y="7939"/>
                      <a:pt x="8998" y="7985"/>
                    </a:cubicBezTo>
                    <a:cubicBezTo>
                      <a:pt x="9022" y="7989"/>
                      <a:pt x="9045" y="7990"/>
                      <a:pt x="9067" y="7990"/>
                    </a:cubicBezTo>
                    <a:cubicBezTo>
                      <a:pt x="9164" y="7990"/>
                      <a:pt x="9253" y="7960"/>
                      <a:pt x="9352" y="7960"/>
                    </a:cubicBezTo>
                    <a:cubicBezTo>
                      <a:pt x="9365" y="7960"/>
                      <a:pt x="9377" y="7961"/>
                      <a:pt x="9390" y="7962"/>
                    </a:cubicBezTo>
                    <a:lnTo>
                      <a:pt x="9390" y="4920"/>
                    </a:lnTo>
                    <a:cubicBezTo>
                      <a:pt x="9287" y="4901"/>
                      <a:pt x="9191" y="4882"/>
                      <a:pt x="9090" y="4882"/>
                    </a:cubicBezTo>
                    <a:cubicBezTo>
                      <a:pt x="9068" y="4882"/>
                      <a:pt x="9045" y="4883"/>
                      <a:pt x="9022" y="4885"/>
                    </a:cubicBezTo>
                    <a:cubicBezTo>
                      <a:pt x="9160" y="4724"/>
                      <a:pt x="9287" y="4563"/>
                      <a:pt x="9390" y="4379"/>
                    </a:cubicBezTo>
                    <a:lnTo>
                      <a:pt x="9390" y="3065"/>
                    </a:lnTo>
                    <a:lnTo>
                      <a:pt x="9390" y="1083"/>
                    </a:lnTo>
                    <a:cubicBezTo>
                      <a:pt x="9022" y="381"/>
                      <a:pt x="8445" y="0"/>
                      <a:pt x="76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>
                <a:off x="5136627" y="4456684"/>
                <a:ext cx="317820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3056" extrusionOk="0">
                    <a:moveTo>
                      <a:pt x="1868" y="0"/>
                    </a:moveTo>
                    <a:cubicBezTo>
                      <a:pt x="1002" y="0"/>
                      <a:pt x="220" y="598"/>
                      <a:pt x="35" y="1477"/>
                    </a:cubicBezTo>
                    <a:cubicBezTo>
                      <a:pt x="23" y="1512"/>
                      <a:pt x="12" y="1546"/>
                      <a:pt x="0" y="1581"/>
                    </a:cubicBezTo>
                    <a:cubicBezTo>
                      <a:pt x="23" y="1604"/>
                      <a:pt x="58" y="1627"/>
                      <a:pt x="81" y="1638"/>
                    </a:cubicBezTo>
                    <a:cubicBezTo>
                      <a:pt x="1106" y="2272"/>
                      <a:pt x="2212" y="2756"/>
                      <a:pt x="3376" y="3056"/>
                    </a:cubicBezTo>
                    <a:cubicBezTo>
                      <a:pt x="3399" y="2906"/>
                      <a:pt x="3526" y="2814"/>
                      <a:pt x="3572" y="2664"/>
                    </a:cubicBezTo>
                    <a:cubicBezTo>
                      <a:pt x="3583" y="2145"/>
                      <a:pt x="3583" y="1615"/>
                      <a:pt x="3572" y="1097"/>
                    </a:cubicBezTo>
                    <a:cubicBezTo>
                      <a:pt x="3330" y="579"/>
                      <a:pt x="2880" y="210"/>
                      <a:pt x="2339" y="60"/>
                    </a:cubicBezTo>
                    <a:cubicBezTo>
                      <a:pt x="2181" y="20"/>
                      <a:pt x="2023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5264324" y="4317903"/>
                <a:ext cx="18906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68" extrusionOk="0">
                    <a:moveTo>
                      <a:pt x="2132" y="1"/>
                    </a:moveTo>
                    <a:cubicBezTo>
                      <a:pt x="1648" y="1"/>
                      <a:pt x="1175" y="70"/>
                      <a:pt x="715" y="219"/>
                    </a:cubicBezTo>
                    <a:cubicBezTo>
                      <a:pt x="496" y="277"/>
                      <a:pt x="300" y="381"/>
                      <a:pt x="139" y="542"/>
                    </a:cubicBezTo>
                    <a:cubicBezTo>
                      <a:pt x="0" y="669"/>
                      <a:pt x="0" y="888"/>
                      <a:pt x="139" y="1026"/>
                    </a:cubicBezTo>
                    <a:cubicBezTo>
                      <a:pt x="254" y="1141"/>
                      <a:pt x="392" y="1222"/>
                      <a:pt x="542" y="1279"/>
                    </a:cubicBezTo>
                    <a:cubicBezTo>
                      <a:pt x="1049" y="1475"/>
                      <a:pt x="1590" y="1567"/>
                      <a:pt x="2132" y="1567"/>
                    </a:cubicBezTo>
                    <a:lnTo>
                      <a:pt x="2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3"/>
              <p:cNvSpPr/>
              <p:nvPr/>
            </p:nvSpPr>
            <p:spPr>
              <a:xfrm>
                <a:off x="5262284" y="3261485"/>
                <a:ext cx="191100" cy="139046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568" extrusionOk="0">
                    <a:moveTo>
                      <a:pt x="2155" y="0"/>
                    </a:moveTo>
                    <a:cubicBezTo>
                      <a:pt x="1786" y="0"/>
                      <a:pt x="1417" y="35"/>
                      <a:pt x="1049" y="127"/>
                    </a:cubicBezTo>
                    <a:cubicBezTo>
                      <a:pt x="749" y="173"/>
                      <a:pt x="450" y="300"/>
                      <a:pt x="208" y="496"/>
                    </a:cubicBezTo>
                    <a:cubicBezTo>
                      <a:pt x="0" y="692"/>
                      <a:pt x="12" y="899"/>
                      <a:pt x="231" y="1083"/>
                    </a:cubicBezTo>
                    <a:cubicBezTo>
                      <a:pt x="334" y="1176"/>
                      <a:pt x="461" y="1245"/>
                      <a:pt x="599" y="1291"/>
                    </a:cubicBezTo>
                    <a:cubicBezTo>
                      <a:pt x="1095" y="1475"/>
                      <a:pt x="1625" y="1567"/>
                      <a:pt x="2155" y="1567"/>
                    </a:cubicBez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3"/>
              <p:cNvSpPr/>
              <p:nvPr/>
            </p:nvSpPr>
            <p:spPr>
              <a:xfrm>
                <a:off x="5415520" y="4143208"/>
                <a:ext cx="38929" cy="14206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602" extrusionOk="0">
                    <a:moveTo>
                      <a:pt x="438" y="0"/>
                    </a:moveTo>
                    <a:cubicBezTo>
                      <a:pt x="0" y="450"/>
                      <a:pt x="0" y="1153"/>
                      <a:pt x="438" y="160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3"/>
              <p:cNvSpPr/>
              <p:nvPr/>
            </p:nvSpPr>
            <p:spPr>
              <a:xfrm>
                <a:off x="5416496" y="3085726"/>
                <a:ext cx="36890" cy="14108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591" extrusionOk="0">
                    <a:moveTo>
                      <a:pt x="416" y="1"/>
                    </a:moveTo>
                    <a:cubicBezTo>
                      <a:pt x="1" y="496"/>
                      <a:pt x="1" y="1176"/>
                      <a:pt x="416" y="1591"/>
                    </a:cubicBezTo>
                    <a:cubicBezTo>
                      <a:pt x="416" y="1061"/>
                      <a:pt x="416" y="53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3"/>
              <p:cNvSpPr/>
              <p:nvPr/>
            </p:nvSpPr>
            <p:spPr>
              <a:xfrm>
                <a:off x="4888328" y="3477859"/>
                <a:ext cx="239163" cy="252554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848" extrusionOk="0">
                    <a:moveTo>
                      <a:pt x="1308" y="1"/>
                    </a:moveTo>
                    <a:cubicBezTo>
                      <a:pt x="1253" y="1"/>
                      <a:pt x="1197" y="5"/>
                      <a:pt x="1141" y="15"/>
                    </a:cubicBezTo>
                    <a:cubicBezTo>
                      <a:pt x="450" y="118"/>
                      <a:pt x="0" y="683"/>
                      <a:pt x="0" y="1432"/>
                    </a:cubicBezTo>
                    <a:cubicBezTo>
                      <a:pt x="0" y="1570"/>
                      <a:pt x="12" y="1708"/>
                      <a:pt x="47" y="1835"/>
                    </a:cubicBezTo>
                    <a:cubicBezTo>
                      <a:pt x="196" y="2319"/>
                      <a:pt x="484" y="2676"/>
                      <a:pt x="980" y="2803"/>
                    </a:cubicBezTo>
                    <a:cubicBezTo>
                      <a:pt x="1084" y="2833"/>
                      <a:pt x="1189" y="2847"/>
                      <a:pt x="1293" y="2847"/>
                    </a:cubicBezTo>
                    <a:cubicBezTo>
                      <a:pt x="1627" y="2847"/>
                      <a:pt x="1947" y="2698"/>
                      <a:pt x="2166" y="2434"/>
                    </a:cubicBezTo>
                    <a:cubicBezTo>
                      <a:pt x="2696" y="1823"/>
                      <a:pt x="2662" y="902"/>
                      <a:pt x="2086" y="326"/>
                    </a:cubicBezTo>
                    <a:cubicBezTo>
                      <a:pt x="1883" y="123"/>
                      <a:pt x="1599" y="1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3" name="Google Shape;1213;p33"/>
          <p:cNvGrpSpPr/>
          <p:nvPr/>
        </p:nvGrpSpPr>
        <p:grpSpPr>
          <a:xfrm rot="10634847" flipH="1">
            <a:off x="-232438" y="-459354"/>
            <a:ext cx="4340347" cy="1279525"/>
            <a:chOff x="2895175" y="1690375"/>
            <a:chExt cx="1262475" cy="372175"/>
          </a:xfrm>
        </p:grpSpPr>
        <p:sp>
          <p:nvSpPr>
            <p:cNvPr id="1214" name="Google Shape;1214;p33"/>
            <p:cNvSpPr/>
            <p:nvPr/>
          </p:nvSpPr>
          <p:spPr>
            <a:xfrm>
              <a:off x="3104300" y="1954600"/>
              <a:ext cx="80950" cy="107950"/>
            </a:xfrm>
            <a:custGeom>
              <a:avLst/>
              <a:gdLst/>
              <a:ahLst/>
              <a:cxnLst/>
              <a:rect l="l" t="t" r="r" b="b"/>
              <a:pathLst>
                <a:path w="3238" h="4318" extrusionOk="0">
                  <a:moveTo>
                    <a:pt x="392" y="0"/>
                  </a:moveTo>
                  <a:cubicBezTo>
                    <a:pt x="295" y="0"/>
                    <a:pt x="200" y="39"/>
                    <a:pt x="127" y="112"/>
                  </a:cubicBezTo>
                  <a:cubicBezTo>
                    <a:pt x="0" y="216"/>
                    <a:pt x="0" y="411"/>
                    <a:pt x="115" y="527"/>
                  </a:cubicBezTo>
                  <a:cubicBezTo>
                    <a:pt x="346" y="838"/>
                    <a:pt x="450" y="1218"/>
                    <a:pt x="392" y="1598"/>
                  </a:cubicBezTo>
                  <a:cubicBezTo>
                    <a:pt x="334" y="2197"/>
                    <a:pt x="565" y="2796"/>
                    <a:pt x="1003" y="3200"/>
                  </a:cubicBezTo>
                  <a:cubicBezTo>
                    <a:pt x="1072" y="3257"/>
                    <a:pt x="1118" y="3326"/>
                    <a:pt x="1175" y="3395"/>
                  </a:cubicBezTo>
                  <a:cubicBezTo>
                    <a:pt x="1314" y="3557"/>
                    <a:pt x="1371" y="3764"/>
                    <a:pt x="1360" y="3971"/>
                  </a:cubicBezTo>
                  <a:cubicBezTo>
                    <a:pt x="1337" y="4098"/>
                    <a:pt x="1394" y="4133"/>
                    <a:pt x="1498" y="4144"/>
                  </a:cubicBezTo>
                  <a:cubicBezTo>
                    <a:pt x="1809" y="4179"/>
                    <a:pt x="2109" y="4213"/>
                    <a:pt x="2408" y="4260"/>
                  </a:cubicBezTo>
                  <a:cubicBezTo>
                    <a:pt x="2425" y="4262"/>
                    <a:pt x="2443" y="4262"/>
                    <a:pt x="2461" y="4262"/>
                  </a:cubicBezTo>
                  <a:cubicBezTo>
                    <a:pt x="2481" y="4262"/>
                    <a:pt x="2502" y="4262"/>
                    <a:pt x="2522" y="4262"/>
                  </a:cubicBezTo>
                  <a:cubicBezTo>
                    <a:pt x="2584" y="4262"/>
                    <a:pt x="2647" y="4268"/>
                    <a:pt x="2696" y="4317"/>
                  </a:cubicBezTo>
                  <a:lnTo>
                    <a:pt x="2915" y="4317"/>
                  </a:lnTo>
                  <a:cubicBezTo>
                    <a:pt x="2996" y="4041"/>
                    <a:pt x="3076" y="3776"/>
                    <a:pt x="3134" y="3499"/>
                  </a:cubicBezTo>
                  <a:cubicBezTo>
                    <a:pt x="3238" y="3096"/>
                    <a:pt x="3111" y="2865"/>
                    <a:pt x="2731" y="2681"/>
                  </a:cubicBezTo>
                  <a:cubicBezTo>
                    <a:pt x="2558" y="2600"/>
                    <a:pt x="2385" y="2543"/>
                    <a:pt x="2224" y="2451"/>
                  </a:cubicBezTo>
                  <a:cubicBezTo>
                    <a:pt x="2040" y="2370"/>
                    <a:pt x="1913" y="2186"/>
                    <a:pt x="1878" y="1990"/>
                  </a:cubicBezTo>
                  <a:cubicBezTo>
                    <a:pt x="1832" y="1794"/>
                    <a:pt x="1947" y="1598"/>
                    <a:pt x="2132" y="1540"/>
                  </a:cubicBezTo>
                  <a:cubicBezTo>
                    <a:pt x="2293" y="1483"/>
                    <a:pt x="2316" y="1391"/>
                    <a:pt x="2178" y="1287"/>
                  </a:cubicBezTo>
                  <a:cubicBezTo>
                    <a:pt x="1924" y="1080"/>
                    <a:pt x="1636" y="872"/>
                    <a:pt x="1394" y="676"/>
                  </a:cubicBezTo>
                  <a:cubicBezTo>
                    <a:pt x="1141" y="469"/>
                    <a:pt x="818" y="365"/>
                    <a:pt x="622" y="89"/>
                  </a:cubicBezTo>
                  <a:cubicBezTo>
                    <a:pt x="622" y="77"/>
                    <a:pt x="611" y="66"/>
                    <a:pt x="599" y="66"/>
                  </a:cubicBezTo>
                  <a:cubicBezTo>
                    <a:pt x="536" y="22"/>
                    <a:pt x="464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167950" y="1725525"/>
              <a:ext cx="326075" cy="331200"/>
            </a:xfrm>
            <a:custGeom>
              <a:avLst/>
              <a:gdLst/>
              <a:ahLst/>
              <a:cxnLst/>
              <a:rect l="l" t="t" r="r" b="b"/>
              <a:pathLst>
                <a:path w="13043" h="13248" extrusionOk="0">
                  <a:moveTo>
                    <a:pt x="11384" y="0"/>
                  </a:moveTo>
                  <a:lnTo>
                    <a:pt x="11384" y="0"/>
                  </a:lnTo>
                  <a:cubicBezTo>
                    <a:pt x="11349" y="23"/>
                    <a:pt x="11303" y="35"/>
                    <a:pt x="11268" y="58"/>
                  </a:cubicBezTo>
                  <a:cubicBezTo>
                    <a:pt x="10623" y="438"/>
                    <a:pt x="9989" y="818"/>
                    <a:pt x="9344" y="1187"/>
                  </a:cubicBezTo>
                  <a:cubicBezTo>
                    <a:pt x="9264" y="1233"/>
                    <a:pt x="9218" y="1337"/>
                    <a:pt x="9241" y="1429"/>
                  </a:cubicBezTo>
                  <a:cubicBezTo>
                    <a:pt x="9241" y="1567"/>
                    <a:pt x="9241" y="1705"/>
                    <a:pt x="9241" y="1844"/>
                  </a:cubicBezTo>
                  <a:cubicBezTo>
                    <a:pt x="9241" y="2109"/>
                    <a:pt x="9068" y="2351"/>
                    <a:pt x="8803" y="2431"/>
                  </a:cubicBezTo>
                  <a:cubicBezTo>
                    <a:pt x="8434" y="2558"/>
                    <a:pt x="8296" y="2811"/>
                    <a:pt x="8353" y="3192"/>
                  </a:cubicBezTo>
                  <a:cubicBezTo>
                    <a:pt x="8388" y="3376"/>
                    <a:pt x="8423" y="3549"/>
                    <a:pt x="8469" y="3722"/>
                  </a:cubicBezTo>
                  <a:cubicBezTo>
                    <a:pt x="8630" y="4240"/>
                    <a:pt x="8457" y="4816"/>
                    <a:pt x="8042" y="5173"/>
                  </a:cubicBezTo>
                  <a:cubicBezTo>
                    <a:pt x="7835" y="5358"/>
                    <a:pt x="7616" y="5519"/>
                    <a:pt x="7374" y="5657"/>
                  </a:cubicBezTo>
                  <a:cubicBezTo>
                    <a:pt x="7098" y="5807"/>
                    <a:pt x="6844" y="5980"/>
                    <a:pt x="6602" y="6176"/>
                  </a:cubicBezTo>
                  <a:cubicBezTo>
                    <a:pt x="6548" y="6215"/>
                    <a:pt x="6506" y="6233"/>
                    <a:pt x="6470" y="6233"/>
                  </a:cubicBezTo>
                  <a:cubicBezTo>
                    <a:pt x="6422" y="6233"/>
                    <a:pt x="6383" y="6200"/>
                    <a:pt x="6337" y="6141"/>
                  </a:cubicBezTo>
                  <a:cubicBezTo>
                    <a:pt x="6118" y="5911"/>
                    <a:pt x="6049" y="5623"/>
                    <a:pt x="5969" y="5323"/>
                  </a:cubicBezTo>
                  <a:cubicBezTo>
                    <a:pt x="5909" y="5095"/>
                    <a:pt x="5931" y="4997"/>
                    <a:pt x="6073" y="4997"/>
                  </a:cubicBezTo>
                  <a:cubicBezTo>
                    <a:pt x="6125" y="4997"/>
                    <a:pt x="6193" y="5010"/>
                    <a:pt x="6280" y="5035"/>
                  </a:cubicBezTo>
                  <a:cubicBezTo>
                    <a:pt x="6360" y="5047"/>
                    <a:pt x="6452" y="5104"/>
                    <a:pt x="6510" y="5173"/>
                  </a:cubicBezTo>
                  <a:cubicBezTo>
                    <a:pt x="6561" y="5235"/>
                    <a:pt x="6611" y="5261"/>
                    <a:pt x="6663" y="5261"/>
                  </a:cubicBezTo>
                  <a:cubicBezTo>
                    <a:pt x="6717" y="5261"/>
                    <a:pt x="6774" y="5232"/>
                    <a:pt x="6833" y="5185"/>
                  </a:cubicBezTo>
                  <a:cubicBezTo>
                    <a:pt x="7374" y="4758"/>
                    <a:pt x="7639" y="4079"/>
                    <a:pt x="7524" y="3410"/>
                  </a:cubicBezTo>
                  <a:cubicBezTo>
                    <a:pt x="7466" y="3042"/>
                    <a:pt x="7305" y="2696"/>
                    <a:pt x="7270" y="2327"/>
                  </a:cubicBezTo>
                  <a:cubicBezTo>
                    <a:pt x="7190" y="2351"/>
                    <a:pt x="7132" y="2374"/>
                    <a:pt x="7075" y="2397"/>
                  </a:cubicBezTo>
                  <a:cubicBezTo>
                    <a:pt x="6259" y="2760"/>
                    <a:pt x="5418" y="2981"/>
                    <a:pt x="4531" y="2981"/>
                  </a:cubicBezTo>
                  <a:cubicBezTo>
                    <a:pt x="4378" y="2981"/>
                    <a:pt x="4223" y="2975"/>
                    <a:pt x="4068" y="2961"/>
                  </a:cubicBezTo>
                  <a:cubicBezTo>
                    <a:pt x="4048" y="2960"/>
                    <a:pt x="4030" y="2959"/>
                    <a:pt x="4013" y="2959"/>
                  </a:cubicBezTo>
                  <a:cubicBezTo>
                    <a:pt x="3888" y="2959"/>
                    <a:pt x="3868" y="3001"/>
                    <a:pt x="3929" y="3134"/>
                  </a:cubicBezTo>
                  <a:cubicBezTo>
                    <a:pt x="3964" y="3261"/>
                    <a:pt x="3975" y="3399"/>
                    <a:pt x="3952" y="3526"/>
                  </a:cubicBezTo>
                  <a:cubicBezTo>
                    <a:pt x="3952" y="3592"/>
                    <a:pt x="3934" y="3617"/>
                    <a:pt x="3894" y="3617"/>
                  </a:cubicBezTo>
                  <a:cubicBezTo>
                    <a:pt x="3879" y="3617"/>
                    <a:pt x="3860" y="3613"/>
                    <a:pt x="3837" y="3606"/>
                  </a:cubicBezTo>
                  <a:cubicBezTo>
                    <a:pt x="3572" y="3537"/>
                    <a:pt x="3307" y="3457"/>
                    <a:pt x="3042" y="3387"/>
                  </a:cubicBezTo>
                  <a:cubicBezTo>
                    <a:pt x="2970" y="3371"/>
                    <a:pt x="2905" y="3363"/>
                    <a:pt x="2846" y="3363"/>
                  </a:cubicBezTo>
                  <a:cubicBezTo>
                    <a:pt x="2613" y="3363"/>
                    <a:pt x="2477" y="3492"/>
                    <a:pt x="2385" y="3768"/>
                  </a:cubicBezTo>
                  <a:cubicBezTo>
                    <a:pt x="2316" y="3952"/>
                    <a:pt x="2270" y="4136"/>
                    <a:pt x="2213" y="4321"/>
                  </a:cubicBezTo>
                  <a:cubicBezTo>
                    <a:pt x="2109" y="3756"/>
                    <a:pt x="2166" y="3180"/>
                    <a:pt x="2362" y="2639"/>
                  </a:cubicBezTo>
                  <a:cubicBezTo>
                    <a:pt x="2408" y="2523"/>
                    <a:pt x="2385" y="2466"/>
                    <a:pt x="2270" y="2408"/>
                  </a:cubicBezTo>
                  <a:cubicBezTo>
                    <a:pt x="1775" y="2143"/>
                    <a:pt x="1314" y="1844"/>
                    <a:pt x="899" y="1486"/>
                  </a:cubicBezTo>
                  <a:cubicBezTo>
                    <a:pt x="761" y="1383"/>
                    <a:pt x="623" y="1268"/>
                    <a:pt x="496" y="1164"/>
                  </a:cubicBezTo>
                  <a:cubicBezTo>
                    <a:pt x="470" y="1144"/>
                    <a:pt x="448" y="1121"/>
                    <a:pt x="427" y="1121"/>
                  </a:cubicBezTo>
                  <a:cubicBezTo>
                    <a:pt x="411" y="1121"/>
                    <a:pt x="396" y="1135"/>
                    <a:pt x="381" y="1175"/>
                  </a:cubicBezTo>
                  <a:cubicBezTo>
                    <a:pt x="219" y="1590"/>
                    <a:pt x="127" y="2028"/>
                    <a:pt x="323" y="2454"/>
                  </a:cubicBezTo>
                  <a:cubicBezTo>
                    <a:pt x="415" y="2639"/>
                    <a:pt x="530" y="2823"/>
                    <a:pt x="657" y="2984"/>
                  </a:cubicBezTo>
                  <a:cubicBezTo>
                    <a:pt x="795" y="3157"/>
                    <a:pt x="818" y="3410"/>
                    <a:pt x="715" y="3618"/>
                  </a:cubicBezTo>
                  <a:cubicBezTo>
                    <a:pt x="680" y="3675"/>
                    <a:pt x="657" y="3745"/>
                    <a:pt x="623" y="3802"/>
                  </a:cubicBezTo>
                  <a:cubicBezTo>
                    <a:pt x="438" y="4159"/>
                    <a:pt x="392" y="4563"/>
                    <a:pt x="484" y="4954"/>
                  </a:cubicBezTo>
                  <a:cubicBezTo>
                    <a:pt x="507" y="5047"/>
                    <a:pt x="496" y="5139"/>
                    <a:pt x="450" y="5219"/>
                  </a:cubicBezTo>
                  <a:cubicBezTo>
                    <a:pt x="0" y="6153"/>
                    <a:pt x="81" y="7259"/>
                    <a:pt x="680" y="8111"/>
                  </a:cubicBezTo>
                  <a:cubicBezTo>
                    <a:pt x="738" y="8203"/>
                    <a:pt x="749" y="8249"/>
                    <a:pt x="657" y="8330"/>
                  </a:cubicBezTo>
                  <a:cubicBezTo>
                    <a:pt x="473" y="8468"/>
                    <a:pt x="358" y="8687"/>
                    <a:pt x="335" y="8929"/>
                  </a:cubicBezTo>
                  <a:cubicBezTo>
                    <a:pt x="323" y="9125"/>
                    <a:pt x="346" y="9332"/>
                    <a:pt x="415" y="9517"/>
                  </a:cubicBezTo>
                  <a:cubicBezTo>
                    <a:pt x="888" y="11015"/>
                    <a:pt x="1786" y="12213"/>
                    <a:pt x="3008" y="13192"/>
                  </a:cubicBezTo>
                  <a:cubicBezTo>
                    <a:pt x="3041" y="13226"/>
                    <a:pt x="3087" y="13247"/>
                    <a:pt x="3137" y="13247"/>
                  </a:cubicBezTo>
                  <a:cubicBezTo>
                    <a:pt x="3155" y="13247"/>
                    <a:pt x="3173" y="13244"/>
                    <a:pt x="3192" y="13238"/>
                  </a:cubicBezTo>
                  <a:cubicBezTo>
                    <a:pt x="3273" y="13204"/>
                    <a:pt x="3261" y="13134"/>
                    <a:pt x="3261" y="13077"/>
                  </a:cubicBezTo>
                  <a:cubicBezTo>
                    <a:pt x="3342" y="11625"/>
                    <a:pt x="3203" y="10174"/>
                    <a:pt x="2823" y="8779"/>
                  </a:cubicBezTo>
                  <a:cubicBezTo>
                    <a:pt x="2777" y="8491"/>
                    <a:pt x="2616" y="8249"/>
                    <a:pt x="2385" y="8088"/>
                  </a:cubicBezTo>
                  <a:cubicBezTo>
                    <a:pt x="2316" y="8042"/>
                    <a:pt x="2339" y="8007"/>
                    <a:pt x="2385" y="7950"/>
                  </a:cubicBezTo>
                  <a:cubicBezTo>
                    <a:pt x="2535" y="7777"/>
                    <a:pt x="2685" y="7604"/>
                    <a:pt x="2846" y="7443"/>
                  </a:cubicBezTo>
                  <a:cubicBezTo>
                    <a:pt x="2985" y="7282"/>
                    <a:pt x="3192" y="7178"/>
                    <a:pt x="3411" y="7178"/>
                  </a:cubicBezTo>
                  <a:cubicBezTo>
                    <a:pt x="3791" y="7166"/>
                    <a:pt x="4160" y="7005"/>
                    <a:pt x="4413" y="6706"/>
                  </a:cubicBezTo>
                  <a:cubicBezTo>
                    <a:pt x="4432" y="6687"/>
                    <a:pt x="4450" y="6653"/>
                    <a:pt x="4487" y="6653"/>
                  </a:cubicBezTo>
                  <a:cubicBezTo>
                    <a:pt x="4496" y="6653"/>
                    <a:pt x="4506" y="6655"/>
                    <a:pt x="4517" y="6659"/>
                  </a:cubicBezTo>
                  <a:cubicBezTo>
                    <a:pt x="4724" y="6763"/>
                    <a:pt x="4966" y="6844"/>
                    <a:pt x="5035" y="7120"/>
                  </a:cubicBezTo>
                  <a:cubicBezTo>
                    <a:pt x="5081" y="7293"/>
                    <a:pt x="5081" y="7466"/>
                    <a:pt x="5047" y="7650"/>
                  </a:cubicBezTo>
                  <a:cubicBezTo>
                    <a:pt x="4989" y="7904"/>
                    <a:pt x="4920" y="8146"/>
                    <a:pt x="4874" y="8399"/>
                  </a:cubicBezTo>
                  <a:cubicBezTo>
                    <a:pt x="4724" y="9079"/>
                    <a:pt x="5058" y="9563"/>
                    <a:pt x="5738" y="9632"/>
                  </a:cubicBezTo>
                  <a:cubicBezTo>
                    <a:pt x="5795" y="9639"/>
                    <a:pt x="5852" y="9643"/>
                    <a:pt x="5909" y="9643"/>
                  </a:cubicBezTo>
                  <a:cubicBezTo>
                    <a:pt x="6391" y="9643"/>
                    <a:pt x="6850" y="9386"/>
                    <a:pt x="7098" y="8964"/>
                  </a:cubicBezTo>
                  <a:cubicBezTo>
                    <a:pt x="7328" y="8595"/>
                    <a:pt x="7478" y="8180"/>
                    <a:pt x="7547" y="7766"/>
                  </a:cubicBezTo>
                  <a:cubicBezTo>
                    <a:pt x="7547" y="7685"/>
                    <a:pt x="7582" y="7604"/>
                    <a:pt x="7639" y="7547"/>
                  </a:cubicBezTo>
                  <a:cubicBezTo>
                    <a:pt x="7823" y="7351"/>
                    <a:pt x="7985" y="7132"/>
                    <a:pt x="8135" y="6901"/>
                  </a:cubicBezTo>
                  <a:cubicBezTo>
                    <a:pt x="8434" y="6452"/>
                    <a:pt x="8734" y="6003"/>
                    <a:pt x="9033" y="5565"/>
                  </a:cubicBezTo>
                  <a:cubicBezTo>
                    <a:pt x="9148" y="5369"/>
                    <a:pt x="9298" y="5208"/>
                    <a:pt x="9483" y="5093"/>
                  </a:cubicBezTo>
                  <a:cubicBezTo>
                    <a:pt x="9590" y="5024"/>
                    <a:pt x="9705" y="4991"/>
                    <a:pt x="9814" y="4991"/>
                  </a:cubicBezTo>
                  <a:cubicBezTo>
                    <a:pt x="9962" y="4991"/>
                    <a:pt x="10099" y="5053"/>
                    <a:pt x="10185" y="5173"/>
                  </a:cubicBezTo>
                  <a:cubicBezTo>
                    <a:pt x="10228" y="5227"/>
                    <a:pt x="10261" y="5290"/>
                    <a:pt x="10338" y="5290"/>
                  </a:cubicBezTo>
                  <a:cubicBezTo>
                    <a:pt x="10345" y="5290"/>
                    <a:pt x="10351" y="5289"/>
                    <a:pt x="10358" y="5288"/>
                  </a:cubicBezTo>
                  <a:cubicBezTo>
                    <a:pt x="10450" y="5265"/>
                    <a:pt x="10450" y="5185"/>
                    <a:pt x="10473" y="5116"/>
                  </a:cubicBezTo>
                  <a:cubicBezTo>
                    <a:pt x="10612" y="4689"/>
                    <a:pt x="10842" y="4298"/>
                    <a:pt x="11153" y="3964"/>
                  </a:cubicBezTo>
                  <a:cubicBezTo>
                    <a:pt x="11259" y="3840"/>
                    <a:pt x="11338" y="3779"/>
                    <a:pt x="11423" y="3779"/>
                  </a:cubicBezTo>
                  <a:cubicBezTo>
                    <a:pt x="11503" y="3779"/>
                    <a:pt x="11588" y="3834"/>
                    <a:pt x="11706" y="3940"/>
                  </a:cubicBezTo>
                  <a:cubicBezTo>
                    <a:pt x="11860" y="4080"/>
                    <a:pt x="12050" y="4147"/>
                    <a:pt x="12238" y="4147"/>
                  </a:cubicBezTo>
                  <a:cubicBezTo>
                    <a:pt x="12501" y="4147"/>
                    <a:pt x="12761" y="4016"/>
                    <a:pt x="12916" y="3768"/>
                  </a:cubicBezTo>
                  <a:cubicBezTo>
                    <a:pt x="13043" y="3549"/>
                    <a:pt x="13031" y="3514"/>
                    <a:pt x="12812" y="3376"/>
                  </a:cubicBezTo>
                  <a:cubicBezTo>
                    <a:pt x="12075" y="2927"/>
                    <a:pt x="11476" y="2281"/>
                    <a:pt x="11061" y="1521"/>
                  </a:cubicBezTo>
                  <a:cubicBezTo>
                    <a:pt x="10992" y="1417"/>
                    <a:pt x="10992" y="1348"/>
                    <a:pt x="11096" y="1256"/>
                  </a:cubicBezTo>
                  <a:cubicBezTo>
                    <a:pt x="11441" y="933"/>
                    <a:pt x="11556" y="438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947375" y="1712550"/>
              <a:ext cx="210275" cy="256825"/>
            </a:xfrm>
            <a:custGeom>
              <a:avLst/>
              <a:gdLst/>
              <a:ahLst/>
              <a:cxnLst/>
              <a:rect l="l" t="t" r="r" b="b"/>
              <a:pathLst>
                <a:path w="8411" h="10273" extrusionOk="0">
                  <a:moveTo>
                    <a:pt x="3446" y="1"/>
                  </a:moveTo>
                  <a:cubicBezTo>
                    <a:pt x="3118" y="1"/>
                    <a:pt x="2787" y="18"/>
                    <a:pt x="2454" y="47"/>
                  </a:cubicBezTo>
                  <a:cubicBezTo>
                    <a:pt x="2385" y="47"/>
                    <a:pt x="2327" y="93"/>
                    <a:pt x="2304" y="150"/>
                  </a:cubicBezTo>
                  <a:cubicBezTo>
                    <a:pt x="2097" y="692"/>
                    <a:pt x="1878" y="1233"/>
                    <a:pt x="1659" y="1787"/>
                  </a:cubicBezTo>
                  <a:cubicBezTo>
                    <a:pt x="1625" y="1844"/>
                    <a:pt x="1636" y="1913"/>
                    <a:pt x="1682" y="1971"/>
                  </a:cubicBezTo>
                  <a:cubicBezTo>
                    <a:pt x="1705" y="2000"/>
                    <a:pt x="1734" y="2008"/>
                    <a:pt x="1764" y="2008"/>
                  </a:cubicBezTo>
                  <a:cubicBezTo>
                    <a:pt x="1795" y="2008"/>
                    <a:pt x="1826" y="2000"/>
                    <a:pt x="1855" y="1994"/>
                  </a:cubicBezTo>
                  <a:cubicBezTo>
                    <a:pt x="2235" y="1879"/>
                    <a:pt x="2592" y="1717"/>
                    <a:pt x="2915" y="1510"/>
                  </a:cubicBezTo>
                  <a:cubicBezTo>
                    <a:pt x="3169" y="1337"/>
                    <a:pt x="3445" y="1199"/>
                    <a:pt x="3733" y="1095"/>
                  </a:cubicBezTo>
                  <a:cubicBezTo>
                    <a:pt x="3876" y="1045"/>
                    <a:pt x="4025" y="1020"/>
                    <a:pt x="4174" y="1020"/>
                  </a:cubicBezTo>
                  <a:cubicBezTo>
                    <a:pt x="4433" y="1020"/>
                    <a:pt x="4693" y="1094"/>
                    <a:pt x="4920" y="1233"/>
                  </a:cubicBezTo>
                  <a:cubicBezTo>
                    <a:pt x="5081" y="1326"/>
                    <a:pt x="5185" y="1498"/>
                    <a:pt x="5208" y="1683"/>
                  </a:cubicBezTo>
                  <a:cubicBezTo>
                    <a:pt x="5219" y="1752"/>
                    <a:pt x="5185" y="1810"/>
                    <a:pt x="5139" y="1844"/>
                  </a:cubicBezTo>
                  <a:cubicBezTo>
                    <a:pt x="4459" y="2213"/>
                    <a:pt x="4044" y="3181"/>
                    <a:pt x="4355" y="4045"/>
                  </a:cubicBezTo>
                  <a:cubicBezTo>
                    <a:pt x="4367" y="4091"/>
                    <a:pt x="4401" y="4125"/>
                    <a:pt x="4332" y="4160"/>
                  </a:cubicBezTo>
                  <a:cubicBezTo>
                    <a:pt x="4033" y="4275"/>
                    <a:pt x="3860" y="4529"/>
                    <a:pt x="3664" y="4771"/>
                  </a:cubicBezTo>
                  <a:cubicBezTo>
                    <a:pt x="3480" y="5012"/>
                    <a:pt x="3215" y="5197"/>
                    <a:pt x="2915" y="5301"/>
                  </a:cubicBezTo>
                  <a:cubicBezTo>
                    <a:pt x="2685" y="5381"/>
                    <a:pt x="2454" y="5462"/>
                    <a:pt x="2224" y="5554"/>
                  </a:cubicBezTo>
                  <a:cubicBezTo>
                    <a:pt x="1855" y="5681"/>
                    <a:pt x="1556" y="5969"/>
                    <a:pt x="1429" y="6337"/>
                  </a:cubicBezTo>
                  <a:cubicBezTo>
                    <a:pt x="1314" y="6568"/>
                    <a:pt x="1325" y="6833"/>
                    <a:pt x="1452" y="7063"/>
                  </a:cubicBezTo>
                  <a:cubicBezTo>
                    <a:pt x="1533" y="7178"/>
                    <a:pt x="1486" y="7202"/>
                    <a:pt x="1394" y="7248"/>
                  </a:cubicBezTo>
                  <a:cubicBezTo>
                    <a:pt x="991" y="7455"/>
                    <a:pt x="634" y="7778"/>
                    <a:pt x="392" y="8169"/>
                  </a:cubicBezTo>
                  <a:cubicBezTo>
                    <a:pt x="0" y="8768"/>
                    <a:pt x="0" y="9552"/>
                    <a:pt x="380" y="10151"/>
                  </a:cubicBezTo>
                  <a:cubicBezTo>
                    <a:pt x="419" y="10227"/>
                    <a:pt x="488" y="10272"/>
                    <a:pt x="564" y="10272"/>
                  </a:cubicBezTo>
                  <a:cubicBezTo>
                    <a:pt x="579" y="10272"/>
                    <a:pt x="595" y="10270"/>
                    <a:pt x="611" y="10266"/>
                  </a:cubicBezTo>
                  <a:cubicBezTo>
                    <a:pt x="749" y="10243"/>
                    <a:pt x="876" y="10220"/>
                    <a:pt x="1014" y="10209"/>
                  </a:cubicBezTo>
                  <a:cubicBezTo>
                    <a:pt x="1774" y="10093"/>
                    <a:pt x="2523" y="9944"/>
                    <a:pt x="3261" y="9748"/>
                  </a:cubicBezTo>
                  <a:cubicBezTo>
                    <a:pt x="3387" y="9725"/>
                    <a:pt x="3480" y="9598"/>
                    <a:pt x="3457" y="9471"/>
                  </a:cubicBezTo>
                  <a:cubicBezTo>
                    <a:pt x="3457" y="9149"/>
                    <a:pt x="3364" y="8838"/>
                    <a:pt x="3192" y="8561"/>
                  </a:cubicBezTo>
                  <a:cubicBezTo>
                    <a:pt x="3410" y="8492"/>
                    <a:pt x="3618" y="8411"/>
                    <a:pt x="3814" y="8319"/>
                  </a:cubicBezTo>
                  <a:cubicBezTo>
                    <a:pt x="4689" y="7881"/>
                    <a:pt x="5300" y="7190"/>
                    <a:pt x="5772" y="6360"/>
                  </a:cubicBezTo>
                  <a:cubicBezTo>
                    <a:pt x="6222" y="5554"/>
                    <a:pt x="6602" y="4724"/>
                    <a:pt x="7005" y="3906"/>
                  </a:cubicBezTo>
                  <a:cubicBezTo>
                    <a:pt x="7040" y="3860"/>
                    <a:pt x="7040" y="3768"/>
                    <a:pt x="7097" y="3768"/>
                  </a:cubicBezTo>
                  <a:cubicBezTo>
                    <a:pt x="7166" y="3768"/>
                    <a:pt x="7201" y="3837"/>
                    <a:pt x="7236" y="3895"/>
                  </a:cubicBezTo>
                  <a:cubicBezTo>
                    <a:pt x="7316" y="4056"/>
                    <a:pt x="7374" y="4218"/>
                    <a:pt x="7420" y="4390"/>
                  </a:cubicBezTo>
                  <a:cubicBezTo>
                    <a:pt x="7512" y="4736"/>
                    <a:pt x="7754" y="5012"/>
                    <a:pt x="8065" y="5151"/>
                  </a:cubicBezTo>
                  <a:cubicBezTo>
                    <a:pt x="8112" y="5170"/>
                    <a:pt x="8147" y="5181"/>
                    <a:pt x="8174" y="5181"/>
                  </a:cubicBezTo>
                  <a:cubicBezTo>
                    <a:pt x="8227" y="5181"/>
                    <a:pt x="8250" y="5142"/>
                    <a:pt x="8272" y="5059"/>
                  </a:cubicBezTo>
                  <a:cubicBezTo>
                    <a:pt x="8411" y="4436"/>
                    <a:pt x="8411" y="3803"/>
                    <a:pt x="8296" y="3192"/>
                  </a:cubicBezTo>
                  <a:cubicBezTo>
                    <a:pt x="8065" y="2086"/>
                    <a:pt x="7339" y="1141"/>
                    <a:pt x="6314" y="634"/>
                  </a:cubicBezTo>
                  <a:cubicBezTo>
                    <a:pt x="5405" y="158"/>
                    <a:pt x="4438" y="1"/>
                    <a:pt x="3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303900" y="1857725"/>
              <a:ext cx="294675" cy="185925"/>
            </a:xfrm>
            <a:custGeom>
              <a:avLst/>
              <a:gdLst/>
              <a:ahLst/>
              <a:cxnLst/>
              <a:rect l="l" t="t" r="r" b="b"/>
              <a:pathLst>
                <a:path w="11787" h="7437" extrusionOk="0">
                  <a:moveTo>
                    <a:pt x="9831" y="0"/>
                  </a:moveTo>
                  <a:cubicBezTo>
                    <a:pt x="9734" y="0"/>
                    <a:pt x="9636" y="4"/>
                    <a:pt x="9540" y="12"/>
                  </a:cubicBezTo>
                  <a:cubicBezTo>
                    <a:pt x="9010" y="35"/>
                    <a:pt x="8630" y="231"/>
                    <a:pt x="8480" y="784"/>
                  </a:cubicBezTo>
                  <a:cubicBezTo>
                    <a:pt x="8411" y="1014"/>
                    <a:pt x="8215" y="1187"/>
                    <a:pt x="7973" y="1222"/>
                  </a:cubicBezTo>
                  <a:cubicBezTo>
                    <a:pt x="7906" y="1239"/>
                    <a:pt x="7838" y="1247"/>
                    <a:pt x="7772" y="1247"/>
                  </a:cubicBezTo>
                  <a:cubicBezTo>
                    <a:pt x="7484" y="1247"/>
                    <a:pt x="7215" y="1092"/>
                    <a:pt x="7075" y="830"/>
                  </a:cubicBezTo>
                  <a:cubicBezTo>
                    <a:pt x="7034" y="767"/>
                    <a:pt x="6991" y="735"/>
                    <a:pt x="6948" y="735"/>
                  </a:cubicBezTo>
                  <a:cubicBezTo>
                    <a:pt x="6905" y="735"/>
                    <a:pt x="6861" y="767"/>
                    <a:pt x="6821" y="830"/>
                  </a:cubicBezTo>
                  <a:cubicBezTo>
                    <a:pt x="6798" y="865"/>
                    <a:pt x="6775" y="899"/>
                    <a:pt x="6752" y="934"/>
                  </a:cubicBezTo>
                  <a:cubicBezTo>
                    <a:pt x="6464" y="1441"/>
                    <a:pt x="6164" y="1959"/>
                    <a:pt x="5865" y="2466"/>
                  </a:cubicBezTo>
                  <a:cubicBezTo>
                    <a:pt x="5780" y="2603"/>
                    <a:pt x="5718" y="2666"/>
                    <a:pt x="5642" y="2666"/>
                  </a:cubicBezTo>
                  <a:cubicBezTo>
                    <a:pt x="5584" y="2666"/>
                    <a:pt x="5517" y="2628"/>
                    <a:pt x="5427" y="2558"/>
                  </a:cubicBezTo>
                  <a:cubicBezTo>
                    <a:pt x="5257" y="2421"/>
                    <a:pt x="5100" y="2352"/>
                    <a:pt x="4946" y="2352"/>
                  </a:cubicBezTo>
                  <a:cubicBezTo>
                    <a:pt x="4777" y="2352"/>
                    <a:pt x="4611" y="2435"/>
                    <a:pt x="4436" y="2604"/>
                  </a:cubicBezTo>
                  <a:cubicBezTo>
                    <a:pt x="4252" y="2800"/>
                    <a:pt x="4102" y="3031"/>
                    <a:pt x="4010" y="3284"/>
                  </a:cubicBezTo>
                  <a:cubicBezTo>
                    <a:pt x="3929" y="3491"/>
                    <a:pt x="3826" y="3687"/>
                    <a:pt x="3687" y="3849"/>
                  </a:cubicBezTo>
                  <a:cubicBezTo>
                    <a:pt x="3561" y="3990"/>
                    <a:pt x="3449" y="4054"/>
                    <a:pt x="3311" y="4054"/>
                  </a:cubicBezTo>
                  <a:cubicBezTo>
                    <a:pt x="3235" y="4054"/>
                    <a:pt x="3152" y="4035"/>
                    <a:pt x="3054" y="3998"/>
                  </a:cubicBezTo>
                  <a:cubicBezTo>
                    <a:pt x="2973" y="3964"/>
                    <a:pt x="2904" y="3941"/>
                    <a:pt x="2835" y="3918"/>
                  </a:cubicBezTo>
                  <a:cubicBezTo>
                    <a:pt x="2766" y="3894"/>
                    <a:pt x="2704" y="3882"/>
                    <a:pt x="2650" y="3882"/>
                  </a:cubicBezTo>
                  <a:cubicBezTo>
                    <a:pt x="2469" y="3882"/>
                    <a:pt x="2374" y="4012"/>
                    <a:pt x="2374" y="4252"/>
                  </a:cubicBezTo>
                  <a:cubicBezTo>
                    <a:pt x="2385" y="4459"/>
                    <a:pt x="2397" y="4667"/>
                    <a:pt x="2397" y="4874"/>
                  </a:cubicBezTo>
                  <a:cubicBezTo>
                    <a:pt x="2385" y="4943"/>
                    <a:pt x="2385" y="5024"/>
                    <a:pt x="2374" y="5116"/>
                  </a:cubicBezTo>
                  <a:cubicBezTo>
                    <a:pt x="2362" y="5519"/>
                    <a:pt x="2201" y="5899"/>
                    <a:pt x="1936" y="6199"/>
                  </a:cubicBezTo>
                  <a:cubicBezTo>
                    <a:pt x="1710" y="6416"/>
                    <a:pt x="1466" y="6543"/>
                    <a:pt x="1186" y="6543"/>
                  </a:cubicBezTo>
                  <a:cubicBezTo>
                    <a:pt x="1081" y="6543"/>
                    <a:pt x="970" y="6525"/>
                    <a:pt x="853" y="6487"/>
                  </a:cubicBezTo>
                  <a:cubicBezTo>
                    <a:pt x="772" y="6452"/>
                    <a:pt x="692" y="6429"/>
                    <a:pt x="600" y="6406"/>
                  </a:cubicBezTo>
                  <a:cubicBezTo>
                    <a:pt x="526" y="6382"/>
                    <a:pt x="448" y="6370"/>
                    <a:pt x="371" y="6370"/>
                  </a:cubicBezTo>
                  <a:cubicBezTo>
                    <a:pt x="304" y="6370"/>
                    <a:pt x="238" y="6379"/>
                    <a:pt x="173" y="6395"/>
                  </a:cubicBezTo>
                  <a:cubicBezTo>
                    <a:pt x="93" y="6429"/>
                    <a:pt x="1" y="6452"/>
                    <a:pt x="1" y="6556"/>
                  </a:cubicBezTo>
                  <a:cubicBezTo>
                    <a:pt x="1" y="6671"/>
                    <a:pt x="93" y="6683"/>
                    <a:pt x="173" y="6706"/>
                  </a:cubicBezTo>
                  <a:cubicBezTo>
                    <a:pt x="634" y="6833"/>
                    <a:pt x="1061" y="7063"/>
                    <a:pt x="1418" y="7374"/>
                  </a:cubicBezTo>
                  <a:cubicBezTo>
                    <a:pt x="1457" y="7413"/>
                    <a:pt x="1507" y="7436"/>
                    <a:pt x="1560" y="7436"/>
                  </a:cubicBezTo>
                  <a:cubicBezTo>
                    <a:pt x="1585" y="7436"/>
                    <a:pt x="1611" y="7431"/>
                    <a:pt x="1637" y="7420"/>
                  </a:cubicBezTo>
                  <a:cubicBezTo>
                    <a:pt x="2190" y="7270"/>
                    <a:pt x="2743" y="7086"/>
                    <a:pt x="3284" y="6890"/>
                  </a:cubicBezTo>
                  <a:cubicBezTo>
                    <a:pt x="3929" y="6660"/>
                    <a:pt x="4551" y="6395"/>
                    <a:pt x="5174" y="6118"/>
                  </a:cubicBezTo>
                  <a:cubicBezTo>
                    <a:pt x="5231" y="6095"/>
                    <a:pt x="5358" y="6107"/>
                    <a:pt x="5323" y="5945"/>
                  </a:cubicBezTo>
                  <a:cubicBezTo>
                    <a:pt x="5231" y="5439"/>
                    <a:pt x="5381" y="5197"/>
                    <a:pt x="5876" y="5012"/>
                  </a:cubicBezTo>
                  <a:cubicBezTo>
                    <a:pt x="6107" y="4943"/>
                    <a:pt x="6337" y="4886"/>
                    <a:pt x="6579" y="4851"/>
                  </a:cubicBezTo>
                  <a:cubicBezTo>
                    <a:pt x="7063" y="4793"/>
                    <a:pt x="7478" y="4505"/>
                    <a:pt x="7720" y="4079"/>
                  </a:cubicBezTo>
                  <a:cubicBezTo>
                    <a:pt x="7835" y="3895"/>
                    <a:pt x="7950" y="3699"/>
                    <a:pt x="8065" y="3503"/>
                  </a:cubicBezTo>
                  <a:cubicBezTo>
                    <a:pt x="8158" y="3353"/>
                    <a:pt x="8273" y="3215"/>
                    <a:pt x="8423" y="3100"/>
                  </a:cubicBezTo>
                  <a:cubicBezTo>
                    <a:pt x="8479" y="3043"/>
                    <a:pt x="8552" y="3014"/>
                    <a:pt x="8628" y="3014"/>
                  </a:cubicBezTo>
                  <a:cubicBezTo>
                    <a:pt x="8692" y="3014"/>
                    <a:pt x="8757" y="3035"/>
                    <a:pt x="8814" y="3077"/>
                  </a:cubicBezTo>
                  <a:cubicBezTo>
                    <a:pt x="8941" y="3157"/>
                    <a:pt x="9068" y="3226"/>
                    <a:pt x="9195" y="3284"/>
                  </a:cubicBezTo>
                  <a:cubicBezTo>
                    <a:pt x="9233" y="3302"/>
                    <a:pt x="9269" y="3311"/>
                    <a:pt x="9300" y="3311"/>
                  </a:cubicBezTo>
                  <a:cubicBezTo>
                    <a:pt x="9369" y="3311"/>
                    <a:pt x="9413" y="3265"/>
                    <a:pt x="9413" y="3169"/>
                  </a:cubicBezTo>
                  <a:cubicBezTo>
                    <a:pt x="9425" y="2754"/>
                    <a:pt x="9678" y="2524"/>
                    <a:pt x="9990" y="2328"/>
                  </a:cubicBezTo>
                  <a:cubicBezTo>
                    <a:pt x="10416" y="2063"/>
                    <a:pt x="10900" y="1948"/>
                    <a:pt x="11384" y="1809"/>
                  </a:cubicBezTo>
                  <a:cubicBezTo>
                    <a:pt x="11395" y="1806"/>
                    <a:pt x="11407" y="1805"/>
                    <a:pt x="11418" y="1805"/>
                  </a:cubicBezTo>
                  <a:cubicBezTo>
                    <a:pt x="11452" y="1805"/>
                    <a:pt x="11484" y="1818"/>
                    <a:pt x="11510" y="1844"/>
                  </a:cubicBezTo>
                  <a:cubicBezTo>
                    <a:pt x="11533" y="1878"/>
                    <a:pt x="11571" y="1896"/>
                    <a:pt x="11610" y="1896"/>
                  </a:cubicBezTo>
                  <a:cubicBezTo>
                    <a:pt x="11649" y="1896"/>
                    <a:pt x="11689" y="1878"/>
                    <a:pt x="11718" y="1844"/>
                  </a:cubicBezTo>
                  <a:cubicBezTo>
                    <a:pt x="11787" y="1763"/>
                    <a:pt x="11718" y="1706"/>
                    <a:pt x="11672" y="1648"/>
                  </a:cubicBezTo>
                  <a:cubicBezTo>
                    <a:pt x="11556" y="1533"/>
                    <a:pt x="11430" y="1429"/>
                    <a:pt x="11303" y="1348"/>
                  </a:cubicBezTo>
                  <a:cubicBezTo>
                    <a:pt x="11257" y="1325"/>
                    <a:pt x="11211" y="1314"/>
                    <a:pt x="11222" y="1233"/>
                  </a:cubicBezTo>
                  <a:cubicBezTo>
                    <a:pt x="11314" y="600"/>
                    <a:pt x="11038" y="196"/>
                    <a:pt x="10416" y="47"/>
                  </a:cubicBezTo>
                  <a:cubicBezTo>
                    <a:pt x="10224" y="16"/>
                    <a:pt x="10027" y="0"/>
                    <a:pt x="9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472100" y="1695075"/>
              <a:ext cx="218950" cy="178750"/>
            </a:xfrm>
            <a:custGeom>
              <a:avLst/>
              <a:gdLst/>
              <a:ahLst/>
              <a:cxnLst/>
              <a:rect l="l" t="t" r="r" b="b"/>
              <a:pathLst>
                <a:path w="8758" h="7150" extrusionOk="0">
                  <a:moveTo>
                    <a:pt x="2270" y="0"/>
                  </a:moveTo>
                  <a:cubicBezTo>
                    <a:pt x="2250" y="0"/>
                    <a:pt x="2227" y="3"/>
                    <a:pt x="2202" y="8"/>
                  </a:cubicBezTo>
                  <a:cubicBezTo>
                    <a:pt x="1487" y="170"/>
                    <a:pt x="796" y="412"/>
                    <a:pt x="139" y="723"/>
                  </a:cubicBezTo>
                  <a:cubicBezTo>
                    <a:pt x="70" y="757"/>
                    <a:pt x="24" y="826"/>
                    <a:pt x="36" y="907"/>
                  </a:cubicBezTo>
                  <a:cubicBezTo>
                    <a:pt x="1" y="1287"/>
                    <a:pt x="185" y="1667"/>
                    <a:pt x="519" y="1863"/>
                  </a:cubicBezTo>
                  <a:cubicBezTo>
                    <a:pt x="738" y="2002"/>
                    <a:pt x="980" y="2094"/>
                    <a:pt x="1245" y="2140"/>
                  </a:cubicBezTo>
                  <a:cubicBezTo>
                    <a:pt x="1499" y="2186"/>
                    <a:pt x="1741" y="2267"/>
                    <a:pt x="1971" y="2382"/>
                  </a:cubicBezTo>
                  <a:cubicBezTo>
                    <a:pt x="2328" y="2566"/>
                    <a:pt x="2444" y="2808"/>
                    <a:pt x="2363" y="3188"/>
                  </a:cubicBezTo>
                  <a:cubicBezTo>
                    <a:pt x="2317" y="3396"/>
                    <a:pt x="2248" y="3592"/>
                    <a:pt x="2202" y="3787"/>
                  </a:cubicBezTo>
                  <a:cubicBezTo>
                    <a:pt x="2076" y="4301"/>
                    <a:pt x="2210" y="4848"/>
                    <a:pt x="2950" y="4848"/>
                  </a:cubicBezTo>
                  <a:cubicBezTo>
                    <a:pt x="2958" y="4848"/>
                    <a:pt x="2966" y="4848"/>
                    <a:pt x="2974" y="4847"/>
                  </a:cubicBezTo>
                  <a:cubicBezTo>
                    <a:pt x="2981" y="4847"/>
                    <a:pt x="2989" y="4847"/>
                    <a:pt x="2997" y="4847"/>
                  </a:cubicBezTo>
                  <a:cubicBezTo>
                    <a:pt x="3525" y="4847"/>
                    <a:pt x="3861" y="5235"/>
                    <a:pt x="3872" y="5769"/>
                  </a:cubicBezTo>
                  <a:cubicBezTo>
                    <a:pt x="3861" y="5861"/>
                    <a:pt x="3872" y="5953"/>
                    <a:pt x="3884" y="6046"/>
                  </a:cubicBezTo>
                  <a:cubicBezTo>
                    <a:pt x="3884" y="6307"/>
                    <a:pt x="4101" y="6501"/>
                    <a:pt x="4348" y="6501"/>
                  </a:cubicBezTo>
                  <a:cubicBezTo>
                    <a:pt x="4373" y="6501"/>
                    <a:pt x="4399" y="6499"/>
                    <a:pt x="4425" y="6495"/>
                  </a:cubicBezTo>
                  <a:cubicBezTo>
                    <a:pt x="4610" y="6472"/>
                    <a:pt x="4782" y="6414"/>
                    <a:pt x="4955" y="6345"/>
                  </a:cubicBezTo>
                  <a:cubicBezTo>
                    <a:pt x="5092" y="6296"/>
                    <a:pt x="5199" y="6269"/>
                    <a:pt x="5288" y="6269"/>
                  </a:cubicBezTo>
                  <a:cubicBezTo>
                    <a:pt x="5468" y="6269"/>
                    <a:pt x="5573" y="6379"/>
                    <a:pt x="5704" y="6633"/>
                  </a:cubicBezTo>
                  <a:cubicBezTo>
                    <a:pt x="5895" y="6986"/>
                    <a:pt x="6109" y="7150"/>
                    <a:pt x="6452" y="7150"/>
                  </a:cubicBezTo>
                  <a:cubicBezTo>
                    <a:pt x="6523" y="7150"/>
                    <a:pt x="6600" y="7142"/>
                    <a:pt x="6683" y="7129"/>
                  </a:cubicBezTo>
                  <a:cubicBezTo>
                    <a:pt x="7352" y="7025"/>
                    <a:pt x="7997" y="6806"/>
                    <a:pt x="8596" y="6483"/>
                  </a:cubicBezTo>
                  <a:cubicBezTo>
                    <a:pt x="8757" y="6391"/>
                    <a:pt x="8757" y="6334"/>
                    <a:pt x="8630" y="6195"/>
                  </a:cubicBezTo>
                  <a:cubicBezTo>
                    <a:pt x="8619" y="6172"/>
                    <a:pt x="8596" y="6161"/>
                    <a:pt x="8584" y="6138"/>
                  </a:cubicBezTo>
                  <a:cubicBezTo>
                    <a:pt x="8412" y="5942"/>
                    <a:pt x="8170" y="5861"/>
                    <a:pt x="7962" y="5735"/>
                  </a:cubicBezTo>
                  <a:cubicBezTo>
                    <a:pt x="7913" y="5707"/>
                    <a:pt x="7852" y="5698"/>
                    <a:pt x="7788" y="5698"/>
                  </a:cubicBezTo>
                  <a:cubicBezTo>
                    <a:pt x="7689" y="5698"/>
                    <a:pt x="7581" y="5721"/>
                    <a:pt x="7490" y="5735"/>
                  </a:cubicBezTo>
                  <a:cubicBezTo>
                    <a:pt x="7167" y="5781"/>
                    <a:pt x="6845" y="5804"/>
                    <a:pt x="6534" y="5838"/>
                  </a:cubicBezTo>
                  <a:cubicBezTo>
                    <a:pt x="6500" y="5841"/>
                    <a:pt x="6470" y="5842"/>
                    <a:pt x="6443" y="5842"/>
                  </a:cubicBezTo>
                  <a:cubicBezTo>
                    <a:pt x="6233" y="5842"/>
                    <a:pt x="6187" y="5759"/>
                    <a:pt x="6176" y="5504"/>
                  </a:cubicBezTo>
                  <a:cubicBezTo>
                    <a:pt x="6153" y="4813"/>
                    <a:pt x="6130" y="4133"/>
                    <a:pt x="6107" y="3442"/>
                  </a:cubicBezTo>
                  <a:cubicBezTo>
                    <a:pt x="6096" y="3361"/>
                    <a:pt x="6119" y="3280"/>
                    <a:pt x="6027" y="3234"/>
                  </a:cubicBezTo>
                  <a:cubicBezTo>
                    <a:pt x="6003" y="3224"/>
                    <a:pt x="5982" y="3219"/>
                    <a:pt x="5964" y="3219"/>
                  </a:cubicBezTo>
                  <a:cubicBezTo>
                    <a:pt x="5901" y="3219"/>
                    <a:pt x="5864" y="3271"/>
                    <a:pt x="5819" y="3315"/>
                  </a:cubicBezTo>
                  <a:cubicBezTo>
                    <a:pt x="5705" y="3430"/>
                    <a:pt x="5543" y="3497"/>
                    <a:pt x="5379" y="3497"/>
                  </a:cubicBezTo>
                  <a:cubicBezTo>
                    <a:pt x="5345" y="3497"/>
                    <a:pt x="5311" y="3494"/>
                    <a:pt x="5278" y="3488"/>
                  </a:cubicBezTo>
                  <a:cubicBezTo>
                    <a:pt x="4909" y="3442"/>
                    <a:pt x="4598" y="3200"/>
                    <a:pt x="4460" y="2854"/>
                  </a:cubicBezTo>
                  <a:cubicBezTo>
                    <a:pt x="4345" y="2555"/>
                    <a:pt x="4298" y="2232"/>
                    <a:pt x="4310" y="1909"/>
                  </a:cubicBezTo>
                  <a:cubicBezTo>
                    <a:pt x="4310" y="1783"/>
                    <a:pt x="4310" y="1644"/>
                    <a:pt x="4310" y="1518"/>
                  </a:cubicBezTo>
                  <a:cubicBezTo>
                    <a:pt x="4310" y="1418"/>
                    <a:pt x="4267" y="1368"/>
                    <a:pt x="4188" y="1368"/>
                  </a:cubicBezTo>
                  <a:cubicBezTo>
                    <a:pt x="4166" y="1368"/>
                    <a:pt x="4141" y="1372"/>
                    <a:pt x="4114" y="1379"/>
                  </a:cubicBezTo>
                  <a:cubicBezTo>
                    <a:pt x="4004" y="1411"/>
                    <a:pt x="3898" y="1426"/>
                    <a:pt x="3797" y="1426"/>
                  </a:cubicBezTo>
                  <a:cubicBezTo>
                    <a:pt x="3454" y="1426"/>
                    <a:pt x="3162" y="1257"/>
                    <a:pt x="2904" y="999"/>
                  </a:cubicBezTo>
                  <a:cubicBezTo>
                    <a:pt x="2662" y="757"/>
                    <a:pt x="2490" y="458"/>
                    <a:pt x="2409" y="124"/>
                  </a:cubicBezTo>
                  <a:cubicBezTo>
                    <a:pt x="2373" y="34"/>
                    <a:pt x="2337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2895175" y="1697575"/>
              <a:ext cx="118700" cy="208275"/>
            </a:xfrm>
            <a:custGeom>
              <a:avLst/>
              <a:gdLst/>
              <a:ahLst/>
              <a:cxnLst/>
              <a:rect l="l" t="t" r="r" b="b"/>
              <a:pathLst>
                <a:path w="4748" h="8331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3872" y="150"/>
                    <a:pt x="3411" y="358"/>
                    <a:pt x="2973" y="623"/>
                  </a:cubicBezTo>
                  <a:cubicBezTo>
                    <a:pt x="2639" y="830"/>
                    <a:pt x="2628" y="888"/>
                    <a:pt x="2916" y="1164"/>
                  </a:cubicBezTo>
                  <a:cubicBezTo>
                    <a:pt x="3008" y="1256"/>
                    <a:pt x="2985" y="1314"/>
                    <a:pt x="2916" y="1406"/>
                  </a:cubicBezTo>
                  <a:cubicBezTo>
                    <a:pt x="2374" y="2121"/>
                    <a:pt x="2086" y="2996"/>
                    <a:pt x="2075" y="3906"/>
                  </a:cubicBezTo>
                  <a:cubicBezTo>
                    <a:pt x="2063" y="4010"/>
                    <a:pt x="2040" y="4045"/>
                    <a:pt x="1925" y="4056"/>
                  </a:cubicBezTo>
                  <a:cubicBezTo>
                    <a:pt x="1360" y="4102"/>
                    <a:pt x="934" y="4575"/>
                    <a:pt x="946" y="5151"/>
                  </a:cubicBezTo>
                  <a:lnTo>
                    <a:pt x="946" y="5715"/>
                  </a:lnTo>
                  <a:cubicBezTo>
                    <a:pt x="946" y="5923"/>
                    <a:pt x="830" y="6118"/>
                    <a:pt x="646" y="6222"/>
                  </a:cubicBezTo>
                  <a:cubicBezTo>
                    <a:pt x="604" y="6249"/>
                    <a:pt x="557" y="6263"/>
                    <a:pt x="510" y="6263"/>
                  </a:cubicBezTo>
                  <a:cubicBezTo>
                    <a:pt x="456" y="6263"/>
                    <a:pt x="402" y="6243"/>
                    <a:pt x="358" y="6199"/>
                  </a:cubicBezTo>
                  <a:cubicBezTo>
                    <a:pt x="298" y="6149"/>
                    <a:pt x="251" y="6124"/>
                    <a:pt x="213" y="6124"/>
                  </a:cubicBezTo>
                  <a:cubicBezTo>
                    <a:pt x="155" y="6124"/>
                    <a:pt x="116" y="6180"/>
                    <a:pt x="81" y="6291"/>
                  </a:cubicBezTo>
                  <a:cubicBezTo>
                    <a:pt x="1" y="6556"/>
                    <a:pt x="70" y="6810"/>
                    <a:pt x="116" y="7052"/>
                  </a:cubicBezTo>
                  <a:cubicBezTo>
                    <a:pt x="185" y="7489"/>
                    <a:pt x="312" y="7927"/>
                    <a:pt x="473" y="8331"/>
                  </a:cubicBezTo>
                  <a:cubicBezTo>
                    <a:pt x="796" y="8112"/>
                    <a:pt x="1130" y="7916"/>
                    <a:pt x="1487" y="7754"/>
                  </a:cubicBezTo>
                  <a:cubicBezTo>
                    <a:pt x="1614" y="7685"/>
                    <a:pt x="1741" y="7616"/>
                    <a:pt x="1867" y="7524"/>
                  </a:cubicBezTo>
                  <a:cubicBezTo>
                    <a:pt x="2178" y="7328"/>
                    <a:pt x="2420" y="7029"/>
                    <a:pt x="2535" y="6683"/>
                  </a:cubicBezTo>
                  <a:cubicBezTo>
                    <a:pt x="2593" y="6533"/>
                    <a:pt x="2662" y="6395"/>
                    <a:pt x="2731" y="6257"/>
                  </a:cubicBezTo>
                  <a:cubicBezTo>
                    <a:pt x="2800" y="6107"/>
                    <a:pt x="2916" y="5992"/>
                    <a:pt x="3054" y="5923"/>
                  </a:cubicBezTo>
                  <a:cubicBezTo>
                    <a:pt x="3094" y="5905"/>
                    <a:pt x="3136" y="5896"/>
                    <a:pt x="3177" y="5896"/>
                  </a:cubicBezTo>
                  <a:cubicBezTo>
                    <a:pt x="3243" y="5896"/>
                    <a:pt x="3308" y="5919"/>
                    <a:pt x="3365" y="5969"/>
                  </a:cubicBezTo>
                  <a:cubicBezTo>
                    <a:pt x="3446" y="6015"/>
                    <a:pt x="3480" y="6118"/>
                    <a:pt x="3434" y="6211"/>
                  </a:cubicBezTo>
                  <a:cubicBezTo>
                    <a:pt x="3411" y="6280"/>
                    <a:pt x="3388" y="6326"/>
                    <a:pt x="3457" y="6395"/>
                  </a:cubicBezTo>
                  <a:cubicBezTo>
                    <a:pt x="3484" y="6414"/>
                    <a:pt x="3510" y="6422"/>
                    <a:pt x="3534" y="6422"/>
                  </a:cubicBezTo>
                  <a:cubicBezTo>
                    <a:pt x="3583" y="6422"/>
                    <a:pt x="3626" y="6391"/>
                    <a:pt x="3665" y="6360"/>
                  </a:cubicBezTo>
                  <a:cubicBezTo>
                    <a:pt x="3953" y="6153"/>
                    <a:pt x="4010" y="5853"/>
                    <a:pt x="3976" y="5519"/>
                  </a:cubicBezTo>
                  <a:cubicBezTo>
                    <a:pt x="3953" y="5254"/>
                    <a:pt x="3895" y="5001"/>
                    <a:pt x="3814" y="4747"/>
                  </a:cubicBezTo>
                  <a:cubicBezTo>
                    <a:pt x="3688" y="4333"/>
                    <a:pt x="3745" y="3895"/>
                    <a:pt x="3976" y="3526"/>
                  </a:cubicBezTo>
                  <a:cubicBezTo>
                    <a:pt x="4148" y="3238"/>
                    <a:pt x="4356" y="2985"/>
                    <a:pt x="4609" y="2766"/>
                  </a:cubicBezTo>
                  <a:cubicBezTo>
                    <a:pt x="4748" y="2627"/>
                    <a:pt x="4748" y="2581"/>
                    <a:pt x="4598" y="2478"/>
                  </a:cubicBezTo>
                  <a:cubicBezTo>
                    <a:pt x="3895" y="1948"/>
                    <a:pt x="3722" y="957"/>
                    <a:pt x="4206" y="231"/>
                  </a:cubicBezTo>
                  <a:lnTo>
                    <a:pt x="4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018175" y="1690375"/>
              <a:ext cx="86150" cy="232725"/>
            </a:xfrm>
            <a:custGeom>
              <a:avLst/>
              <a:gdLst/>
              <a:ahLst/>
              <a:cxnLst/>
              <a:rect l="l" t="t" r="r" b="b"/>
              <a:pathLst>
                <a:path w="3446" h="9309" extrusionOk="0">
                  <a:moveTo>
                    <a:pt x="1176" y="1"/>
                  </a:moveTo>
                  <a:cubicBezTo>
                    <a:pt x="864" y="12"/>
                    <a:pt x="553" y="35"/>
                    <a:pt x="254" y="81"/>
                  </a:cubicBezTo>
                  <a:cubicBezTo>
                    <a:pt x="173" y="81"/>
                    <a:pt x="116" y="139"/>
                    <a:pt x="116" y="219"/>
                  </a:cubicBezTo>
                  <a:cubicBezTo>
                    <a:pt x="0" y="968"/>
                    <a:pt x="208" y="1729"/>
                    <a:pt x="703" y="2293"/>
                  </a:cubicBezTo>
                  <a:cubicBezTo>
                    <a:pt x="1095" y="2743"/>
                    <a:pt x="1164" y="3180"/>
                    <a:pt x="864" y="3687"/>
                  </a:cubicBezTo>
                  <a:cubicBezTo>
                    <a:pt x="841" y="3710"/>
                    <a:pt x="841" y="3733"/>
                    <a:pt x="818" y="3768"/>
                  </a:cubicBezTo>
                  <a:cubicBezTo>
                    <a:pt x="530" y="4206"/>
                    <a:pt x="576" y="4782"/>
                    <a:pt x="934" y="5174"/>
                  </a:cubicBezTo>
                  <a:cubicBezTo>
                    <a:pt x="1268" y="5565"/>
                    <a:pt x="1314" y="5957"/>
                    <a:pt x="1060" y="6429"/>
                  </a:cubicBezTo>
                  <a:cubicBezTo>
                    <a:pt x="841" y="6844"/>
                    <a:pt x="922" y="7109"/>
                    <a:pt x="1268" y="7432"/>
                  </a:cubicBezTo>
                  <a:cubicBezTo>
                    <a:pt x="1498" y="7628"/>
                    <a:pt x="1706" y="7847"/>
                    <a:pt x="1890" y="8089"/>
                  </a:cubicBezTo>
                  <a:cubicBezTo>
                    <a:pt x="2132" y="8423"/>
                    <a:pt x="2351" y="8780"/>
                    <a:pt x="2558" y="9137"/>
                  </a:cubicBezTo>
                  <a:cubicBezTo>
                    <a:pt x="2618" y="9251"/>
                    <a:pt x="2666" y="9309"/>
                    <a:pt x="2720" y="9309"/>
                  </a:cubicBezTo>
                  <a:cubicBezTo>
                    <a:pt x="2770" y="9309"/>
                    <a:pt x="2826" y="9260"/>
                    <a:pt x="2904" y="9160"/>
                  </a:cubicBezTo>
                  <a:cubicBezTo>
                    <a:pt x="3434" y="8469"/>
                    <a:pt x="3445" y="7512"/>
                    <a:pt x="2927" y="6810"/>
                  </a:cubicBezTo>
                  <a:cubicBezTo>
                    <a:pt x="2789" y="6625"/>
                    <a:pt x="2650" y="6441"/>
                    <a:pt x="2512" y="6257"/>
                  </a:cubicBezTo>
                  <a:cubicBezTo>
                    <a:pt x="2305" y="5992"/>
                    <a:pt x="2270" y="5634"/>
                    <a:pt x="2431" y="5335"/>
                  </a:cubicBezTo>
                  <a:cubicBezTo>
                    <a:pt x="2489" y="5197"/>
                    <a:pt x="2558" y="5070"/>
                    <a:pt x="2616" y="4932"/>
                  </a:cubicBezTo>
                  <a:cubicBezTo>
                    <a:pt x="2766" y="4655"/>
                    <a:pt x="2754" y="4321"/>
                    <a:pt x="2593" y="4056"/>
                  </a:cubicBezTo>
                  <a:cubicBezTo>
                    <a:pt x="2397" y="3780"/>
                    <a:pt x="2385" y="3411"/>
                    <a:pt x="2547" y="3111"/>
                  </a:cubicBezTo>
                  <a:cubicBezTo>
                    <a:pt x="2662" y="2904"/>
                    <a:pt x="2604" y="2650"/>
                    <a:pt x="2431" y="2501"/>
                  </a:cubicBezTo>
                  <a:cubicBezTo>
                    <a:pt x="2385" y="2455"/>
                    <a:pt x="2339" y="2409"/>
                    <a:pt x="2282" y="2362"/>
                  </a:cubicBezTo>
                  <a:cubicBezTo>
                    <a:pt x="2109" y="2201"/>
                    <a:pt x="2040" y="1948"/>
                    <a:pt x="2120" y="1729"/>
                  </a:cubicBezTo>
                  <a:cubicBezTo>
                    <a:pt x="2201" y="1510"/>
                    <a:pt x="2293" y="1302"/>
                    <a:pt x="2397" y="1095"/>
                  </a:cubicBezTo>
                  <a:cubicBezTo>
                    <a:pt x="2524" y="853"/>
                    <a:pt x="2570" y="577"/>
                    <a:pt x="2524" y="300"/>
                  </a:cubicBezTo>
                  <a:cubicBezTo>
                    <a:pt x="2501" y="196"/>
                    <a:pt x="2477" y="139"/>
                    <a:pt x="2362" y="116"/>
                  </a:cubicBezTo>
                  <a:cubicBezTo>
                    <a:pt x="1971" y="47"/>
                    <a:pt x="1567" y="12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2931175" y="1905450"/>
              <a:ext cx="184375" cy="147575"/>
            </a:xfrm>
            <a:custGeom>
              <a:avLst/>
              <a:gdLst/>
              <a:ahLst/>
              <a:cxnLst/>
              <a:rect l="l" t="t" r="r" b="b"/>
              <a:pathLst>
                <a:path w="7375" h="5903" extrusionOk="0">
                  <a:moveTo>
                    <a:pt x="3058" y="0"/>
                  </a:moveTo>
                  <a:cubicBezTo>
                    <a:pt x="3008" y="0"/>
                    <a:pt x="2962" y="31"/>
                    <a:pt x="2916" y="62"/>
                  </a:cubicBezTo>
                  <a:cubicBezTo>
                    <a:pt x="2455" y="327"/>
                    <a:pt x="1948" y="488"/>
                    <a:pt x="1430" y="522"/>
                  </a:cubicBezTo>
                  <a:cubicBezTo>
                    <a:pt x="1422" y="523"/>
                    <a:pt x="1415" y="523"/>
                    <a:pt x="1408" y="523"/>
                  </a:cubicBezTo>
                  <a:cubicBezTo>
                    <a:pt x="1350" y="523"/>
                    <a:pt x="1290" y="503"/>
                    <a:pt x="1236" y="503"/>
                  </a:cubicBezTo>
                  <a:cubicBezTo>
                    <a:pt x="1187" y="503"/>
                    <a:pt x="1143" y="519"/>
                    <a:pt x="1107" y="580"/>
                  </a:cubicBezTo>
                  <a:cubicBezTo>
                    <a:pt x="1026" y="730"/>
                    <a:pt x="1199" y="787"/>
                    <a:pt x="1257" y="891"/>
                  </a:cubicBezTo>
                  <a:lnTo>
                    <a:pt x="197" y="1145"/>
                  </a:lnTo>
                  <a:cubicBezTo>
                    <a:pt x="24" y="1179"/>
                    <a:pt x="1" y="1237"/>
                    <a:pt x="70" y="1387"/>
                  </a:cubicBezTo>
                  <a:cubicBezTo>
                    <a:pt x="116" y="1456"/>
                    <a:pt x="139" y="1536"/>
                    <a:pt x="139" y="1617"/>
                  </a:cubicBezTo>
                  <a:cubicBezTo>
                    <a:pt x="116" y="1744"/>
                    <a:pt x="174" y="1870"/>
                    <a:pt x="277" y="1951"/>
                  </a:cubicBezTo>
                  <a:cubicBezTo>
                    <a:pt x="1372" y="3080"/>
                    <a:pt x="2639" y="4013"/>
                    <a:pt x="4045" y="4705"/>
                  </a:cubicBezTo>
                  <a:cubicBezTo>
                    <a:pt x="5105" y="5223"/>
                    <a:pt x="6222" y="5626"/>
                    <a:pt x="7375" y="5903"/>
                  </a:cubicBezTo>
                  <a:cubicBezTo>
                    <a:pt x="7329" y="5730"/>
                    <a:pt x="7282" y="5603"/>
                    <a:pt x="7259" y="5454"/>
                  </a:cubicBezTo>
                  <a:cubicBezTo>
                    <a:pt x="7231" y="5322"/>
                    <a:pt x="7180" y="5260"/>
                    <a:pt x="7062" y="5260"/>
                  </a:cubicBezTo>
                  <a:cubicBezTo>
                    <a:pt x="7036" y="5260"/>
                    <a:pt x="7006" y="5263"/>
                    <a:pt x="6971" y="5269"/>
                  </a:cubicBezTo>
                  <a:cubicBezTo>
                    <a:pt x="6898" y="5289"/>
                    <a:pt x="6824" y="5298"/>
                    <a:pt x="6752" y="5298"/>
                  </a:cubicBezTo>
                  <a:cubicBezTo>
                    <a:pt x="6391" y="5298"/>
                    <a:pt x="6059" y="5069"/>
                    <a:pt x="5934" y="4705"/>
                  </a:cubicBezTo>
                  <a:cubicBezTo>
                    <a:pt x="5819" y="4382"/>
                    <a:pt x="5600" y="4106"/>
                    <a:pt x="5301" y="3933"/>
                  </a:cubicBezTo>
                  <a:cubicBezTo>
                    <a:pt x="4621" y="3506"/>
                    <a:pt x="4195" y="2781"/>
                    <a:pt x="4160" y="1986"/>
                  </a:cubicBezTo>
                  <a:cubicBezTo>
                    <a:pt x="4172" y="1893"/>
                    <a:pt x="4114" y="1813"/>
                    <a:pt x="4033" y="1790"/>
                  </a:cubicBezTo>
                  <a:cubicBezTo>
                    <a:pt x="3434" y="1513"/>
                    <a:pt x="3077" y="880"/>
                    <a:pt x="3169" y="223"/>
                  </a:cubicBezTo>
                  <a:cubicBezTo>
                    <a:pt x="3181" y="154"/>
                    <a:pt x="3215" y="73"/>
                    <a:pt x="3135" y="27"/>
                  </a:cubicBezTo>
                  <a:cubicBezTo>
                    <a:pt x="3108" y="8"/>
                    <a:pt x="308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674025" y="1735600"/>
              <a:ext cx="172550" cy="125075"/>
            </a:xfrm>
            <a:custGeom>
              <a:avLst/>
              <a:gdLst/>
              <a:ahLst/>
              <a:cxnLst/>
              <a:rect l="l" t="t" r="r" b="b"/>
              <a:pathLst>
                <a:path w="6902" h="5003" extrusionOk="0">
                  <a:moveTo>
                    <a:pt x="0" y="0"/>
                  </a:moveTo>
                  <a:cubicBezTo>
                    <a:pt x="0" y="542"/>
                    <a:pt x="173" y="1072"/>
                    <a:pt x="507" y="1498"/>
                  </a:cubicBezTo>
                  <a:cubicBezTo>
                    <a:pt x="726" y="1775"/>
                    <a:pt x="991" y="2005"/>
                    <a:pt x="1314" y="2155"/>
                  </a:cubicBezTo>
                  <a:cubicBezTo>
                    <a:pt x="1602" y="2282"/>
                    <a:pt x="1775" y="2581"/>
                    <a:pt x="1763" y="2892"/>
                  </a:cubicBezTo>
                  <a:cubicBezTo>
                    <a:pt x="1740" y="3111"/>
                    <a:pt x="1752" y="3330"/>
                    <a:pt x="1763" y="3549"/>
                  </a:cubicBezTo>
                  <a:cubicBezTo>
                    <a:pt x="1813" y="3933"/>
                    <a:pt x="2039" y="4154"/>
                    <a:pt x="2340" y="4154"/>
                  </a:cubicBezTo>
                  <a:cubicBezTo>
                    <a:pt x="2454" y="4154"/>
                    <a:pt x="2578" y="4122"/>
                    <a:pt x="2708" y="4056"/>
                  </a:cubicBezTo>
                  <a:cubicBezTo>
                    <a:pt x="2823" y="3998"/>
                    <a:pt x="2927" y="3941"/>
                    <a:pt x="3054" y="3849"/>
                  </a:cubicBezTo>
                  <a:cubicBezTo>
                    <a:pt x="3169" y="3768"/>
                    <a:pt x="3296" y="3699"/>
                    <a:pt x="3411" y="3630"/>
                  </a:cubicBezTo>
                  <a:cubicBezTo>
                    <a:pt x="3543" y="3555"/>
                    <a:pt x="3658" y="3518"/>
                    <a:pt x="3760" y="3518"/>
                  </a:cubicBezTo>
                  <a:cubicBezTo>
                    <a:pt x="3941" y="3518"/>
                    <a:pt x="4080" y="3636"/>
                    <a:pt x="4206" y="3872"/>
                  </a:cubicBezTo>
                  <a:cubicBezTo>
                    <a:pt x="4298" y="4067"/>
                    <a:pt x="4379" y="4275"/>
                    <a:pt x="4482" y="4459"/>
                  </a:cubicBezTo>
                  <a:cubicBezTo>
                    <a:pt x="4653" y="4801"/>
                    <a:pt x="4990" y="5002"/>
                    <a:pt x="5357" y="5002"/>
                  </a:cubicBezTo>
                  <a:cubicBezTo>
                    <a:pt x="5410" y="5002"/>
                    <a:pt x="5465" y="4998"/>
                    <a:pt x="5519" y="4989"/>
                  </a:cubicBezTo>
                  <a:cubicBezTo>
                    <a:pt x="5957" y="4943"/>
                    <a:pt x="6337" y="4736"/>
                    <a:pt x="6717" y="4528"/>
                  </a:cubicBezTo>
                  <a:cubicBezTo>
                    <a:pt x="6798" y="4494"/>
                    <a:pt x="6856" y="4413"/>
                    <a:pt x="6856" y="4321"/>
                  </a:cubicBezTo>
                  <a:cubicBezTo>
                    <a:pt x="6902" y="4090"/>
                    <a:pt x="6902" y="3849"/>
                    <a:pt x="6856" y="3618"/>
                  </a:cubicBezTo>
                  <a:cubicBezTo>
                    <a:pt x="6798" y="3376"/>
                    <a:pt x="6614" y="3180"/>
                    <a:pt x="6372" y="3100"/>
                  </a:cubicBezTo>
                  <a:cubicBezTo>
                    <a:pt x="6314" y="3073"/>
                    <a:pt x="6251" y="3060"/>
                    <a:pt x="6188" y="3060"/>
                  </a:cubicBezTo>
                  <a:cubicBezTo>
                    <a:pt x="6062" y="3060"/>
                    <a:pt x="5934" y="3111"/>
                    <a:pt x="5842" y="3203"/>
                  </a:cubicBezTo>
                  <a:cubicBezTo>
                    <a:pt x="5796" y="3249"/>
                    <a:pt x="5750" y="3319"/>
                    <a:pt x="5796" y="3399"/>
                  </a:cubicBezTo>
                  <a:cubicBezTo>
                    <a:pt x="5827" y="3437"/>
                    <a:pt x="5863" y="3454"/>
                    <a:pt x="5899" y="3454"/>
                  </a:cubicBezTo>
                  <a:cubicBezTo>
                    <a:pt x="5929" y="3454"/>
                    <a:pt x="5960" y="3443"/>
                    <a:pt x="5992" y="3422"/>
                  </a:cubicBezTo>
                  <a:cubicBezTo>
                    <a:pt x="6015" y="3392"/>
                    <a:pt x="6043" y="3366"/>
                    <a:pt x="6066" y="3366"/>
                  </a:cubicBezTo>
                  <a:cubicBezTo>
                    <a:pt x="6077" y="3366"/>
                    <a:pt x="6088" y="3372"/>
                    <a:pt x="6095" y="3388"/>
                  </a:cubicBezTo>
                  <a:cubicBezTo>
                    <a:pt x="6118" y="3434"/>
                    <a:pt x="6061" y="3445"/>
                    <a:pt x="6015" y="3457"/>
                  </a:cubicBezTo>
                  <a:cubicBezTo>
                    <a:pt x="5945" y="3514"/>
                    <a:pt x="5853" y="3561"/>
                    <a:pt x="5761" y="3584"/>
                  </a:cubicBezTo>
                  <a:cubicBezTo>
                    <a:pt x="5748" y="3586"/>
                    <a:pt x="5737" y="3588"/>
                    <a:pt x="5727" y="3588"/>
                  </a:cubicBezTo>
                  <a:cubicBezTo>
                    <a:pt x="5693" y="3588"/>
                    <a:pt x="5675" y="3571"/>
                    <a:pt x="5657" y="3526"/>
                  </a:cubicBezTo>
                  <a:cubicBezTo>
                    <a:pt x="5392" y="2881"/>
                    <a:pt x="5081" y="2685"/>
                    <a:pt x="4390" y="2685"/>
                  </a:cubicBezTo>
                  <a:cubicBezTo>
                    <a:pt x="4374" y="2686"/>
                    <a:pt x="4358" y="2686"/>
                    <a:pt x="4342" y="2686"/>
                  </a:cubicBezTo>
                  <a:cubicBezTo>
                    <a:pt x="4134" y="2686"/>
                    <a:pt x="4041" y="2610"/>
                    <a:pt x="3998" y="2374"/>
                  </a:cubicBezTo>
                  <a:cubicBezTo>
                    <a:pt x="3964" y="2097"/>
                    <a:pt x="3929" y="1809"/>
                    <a:pt x="3906" y="1521"/>
                  </a:cubicBezTo>
                  <a:cubicBezTo>
                    <a:pt x="3906" y="1418"/>
                    <a:pt x="3872" y="1383"/>
                    <a:pt x="3768" y="1371"/>
                  </a:cubicBezTo>
                  <a:cubicBezTo>
                    <a:pt x="3584" y="1360"/>
                    <a:pt x="3388" y="1337"/>
                    <a:pt x="3203" y="1302"/>
                  </a:cubicBezTo>
                  <a:cubicBezTo>
                    <a:pt x="2143" y="1106"/>
                    <a:pt x="1199" y="634"/>
                    <a:pt x="265" y="116"/>
                  </a:cubicBezTo>
                  <a:cubicBezTo>
                    <a:pt x="185" y="58"/>
                    <a:pt x="93" y="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794125" y="1846500"/>
              <a:ext cx="147500" cy="125325"/>
            </a:xfrm>
            <a:custGeom>
              <a:avLst/>
              <a:gdLst/>
              <a:ahLst/>
              <a:cxnLst/>
              <a:rect l="l" t="t" r="r" b="b"/>
              <a:pathLst>
                <a:path w="5900" h="5013" extrusionOk="0">
                  <a:moveTo>
                    <a:pt x="3734" y="0"/>
                  </a:moveTo>
                  <a:cubicBezTo>
                    <a:pt x="3595" y="12"/>
                    <a:pt x="3469" y="104"/>
                    <a:pt x="3423" y="242"/>
                  </a:cubicBezTo>
                  <a:cubicBezTo>
                    <a:pt x="3354" y="369"/>
                    <a:pt x="3330" y="519"/>
                    <a:pt x="3354" y="668"/>
                  </a:cubicBezTo>
                  <a:cubicBezTo>
                    <a:pt x="3377" y="1072"/>
                    <a:pt x="3365" y="1095"/>
                    <a:pt x="2985" y="1187"/>
                  </a:cubicBezTo>
                  <a:cubicBezTo>
                    <a:pt x="2754" y="1233"/>
                    <a:pt x="2582" y="1417"/>
                    <a:pt x="2524" y="1648"/>
                  </a:cubicBezTo>
                  <a:cubicBezTo>
                    <a:pt x="2489" y="1774"/>
                    <a:pt x="2466" y="1913"/>
                    <a:pt x="2432" y="2051"/>
                  </a:cubicBezTo>
                  <a:cubicBezTo>
                    <a:pt x="2386" y="2224"/>
                    <a:pt x="2247" y="2350"/>
                    <a:pt x="2075" y="2397"/>
                  </a:cubicBezTo>
                  <a:cubicBezTo>
                    <a:pt x="2027" y="2410"/>
                    <a:pt x="1981" y="2416"/>
                    <a:pt x="1935" y="2416"/>
                  </a:cubicBezTo>
                  <a:cubicBezTo>
                    <a:pt x="1704" y="2416"/>
                    <a:pt x="1505" y="2250"/>
                    <a:pt x="1418" y="1970"/>
                  </a:cubicBezTo>
                  <a:cubicBezTo>
                    <a:pt x="1406" y="1901"/>
                    <a:pt x="1383" y="1844"/>
                    <a:pt x="1314" y="1820"/>
                  </a:cubicBezTo>
                  <a:cubicBezTo>
                    <a:pt x="1257" y="1820"/>
                    <a:pt x="1199" y="1844"/>
                    <a:pt x="1176" y="1890"/>
                  </a:cubicBezTo>
                  <a:cubicBezTo>
                    <a:pt x="681" y="2500"/>
                    <a:pt x="220" y="3111"/>
                    <a:pt x="116" y="3906"/>
                  </a:cubicBezTo>
                  <a:cubicBezTo>
                    <a:pt x="105" y="4056"/>
                    <a:pt x="1" y="4217"/>
                    <a:pt x="58" y="4344"/>
                  </a:cubicBezTo>
                  <a:cubicBezTo>
                    <a:pt x="116" y="4470"/>
                    <a:pt x="323" y="4482"/>
                    <a:pt x="462" y="4551"/>
                  </a:cubicBezTo>
                  <a:cubicBezTo>
                    <a:pt x="980" y="4758"/>
                    <a:pt x="1510" y="4908"/>
                    <a:pt x="2052" y="5000"/>
                  </a:cubicBezTo>
                  <a:cubicBezTo>
                    <a:pt x="2083" y="5008"/>
                    <a:pt x="2111" y="5013"/>
                    <a:pt x="2136" y="5013"/>
                  </a:cubicBezTo>
                  <a:cubicBezTo>
                    <a:pt x="2218" y="5013"/>
                    <a:pt x="2259" y="4964"/>
                    <a:pt x="2259" y="4839"/>
                  </a:cubicBezTo>
                  <a:cubicBezTo>
                    <a:pt x="2271" y="4574"/>
                    <a:pt x="2247" y="4309"/>
                    <a:pt x="2167" y="4056"/>
                  </a:cubicBezTo>
                  <a:cubicBezTo>
                    <a:pt x="2109" y="3871"/>
                    <a:pt x="2178" y="3837"/>
                    <a:pt x="2340" y="3802"/>
                  </a:cubicBezTo>
                  <a:cubicBezTo>
                    <a:pt x="2835" y="3698"/>
                    <a:pt x="3330" y="3572"/>
                    <a:pt x="3826" y="3457"/>
                  </a:cubicBezTo>
                  <a:cubicBezTo>
                    <a:pt x="4172" y="3364"/>
                    <a:pt x="4275" y="3238"/>
                    <a:pt x="4287" y="2880"/>
                  </a:cubicBezTo>
                  <a:cubicBezTo>
                    <a:pt x="4298" y="2639"/>
                    <a:pt x="4321" y="2397"/>
                    <a:pt x="4333" y="2143"/>
                  </a:cubicBezTo>
                  <a:cubicBezTo>
                    <a:pt x="4333" y="2074"/>
                    <a:pt x="4344" y="2039"/>
                    <a:pt x="4437" y="2039"/>
                  </a:cubicBezTo>
                  <a:cubicBezTo>
                    <a:pt x="5116" y="2039"/>
                    <a:pt x="5577" y="1728"/>
                    <a:pt x="5808" y="1095"/>
                  </a:cubicBezTo>
                  <a:cubicBezTo>
                    <a:pt x="5900" y="853"/>
                    <a:pt x="5831" y="576"/>
                    <a:pt x="5646" y="392"/>
                  </a:cubicBezTo>
                  <a:cubicBezTo>
                    <a:pt x="5526" y="255"/>
                    <a:pt x="5361" y="181"/>
                    <a:pt x="5185" y="181"/>
                  </a:cubicBezTo>
                  <a:cubicBezTo>
                    <a:pt x="5125" y="181"/>
                    <a:pt x="5063" y="190"/>
                    <a:pt x="5001" y="208"/>
                  </a:cubicBezTo>
                  <a:cubicBezTo>
                    <a:pt x="4863" y="254"/>
                    <a:pt x="4725" y="311"/>
                    <a:pt x="4586" y="380"/>
                  </a:cubicBezTo>
                  <a:cubicBezTo>
                    <a:pt x="4458" y="440"/>
                    <a:pt x="4377" y="474"/>
                    <a:pt x="4315" y="474"/>
                  </a:cubicBezTo>
                  <a:cubicBezTo>
                    <a:pt x="4220" y="474"/>
                    <a:pt x="4168" y="395"/>
                    <a:pt x="4056" y="208"/>
                  </a:cubicBezTo>
                  <a:cubicBezTo>
                    <a:pt x="3999" y="81"/>
                    <a:pt x="3872" y="0"/>
                    <a:pt x="3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3863825" y="1736000"/>
              <a:ext cx="146650" cy="97800"/>
            </a:xfrm>
            <a:custGeom>
              <a:avLst/>
              <a:gdLst/>
              <a:ahLst/>
              <a:cxnLst/>
              <a:rect l="l" t="t" r="r" b="b"/>
              <a:pathLst>
                <a:path w="5866" h="3912" extrusionOk="0">
                  <a:moveTo>
                    <a:pt x="2356" y="0"/>
                  </a:moveTo>
                  <a:cubicBezTo>
                    <a:pt x="2329" y="0"/>
                    <a:pt x="2300" y="7"/>
                    <a:pt x="2271" y="19"/>
                  </a:cubicBezTo>
                  <a:cubicBezTo>
                    <a:pt x="1706" y="226"/>
                    <a:pt x="1130" y="422"/>
                    <a:pt x="554" y="630"/>
                  </a:cubicBezTo>
                  <a:cubicBezTo>
                    <a:pt x="519" y="641"/>
                    <a:pt x="462" y="641"/>
                    <a:pt x="462" y="710"/>
                  </a:cubicBezTo>
                  <a:cubicBezTo>
                    <a:pt x="427" y="1044"/>
                    <a:pt x="243" y="1332"/>
                    <a:pt x="151" y="1655"/>
                  </a:cubicBezTo>
                  <a:cubicBezTo>
                    <a:pt x="1" y="2058"/>
                    <a:pt x="174" y="2508"/>
                    <a:pt x="554" y="2726"/>
                  </a:cubicBezTo>
                  <a:cubicBezTo>
                    <a:pt x="612" y="2773"/>
                    <a:pt x="681" y="2819"/>
                    <a:pt x="750" y="2853"/>
                  </a:cubicBezTo>
                  <a:cubicBezTo>
                    <a:pt x="992" y="2968"/>
                    <a:pt x="1165" y="3176"/>
                    <a:pt x="1245" y="3429"/>
                  </a:cubicBezTo>
                  <a:cubicBezTo>
                    <a:pt x="1342" y="3692"/>
                    <a:pt x="1476" y="3822"/>
                    <a:pt x="1647" y="3822"/>
                  </a:cubicBezTo>
                  <a:cubicBezTo>
                    <a:pt x="1761" y="3822"/>
                    <a:pt x="1893" y="3764"/>
                    <a:pt x="2040" y="3648"/>
                  </a:cubicBezTo>
                  <a:cubicBezTo>
                    <a:pt x="2156" y="3545"/>
                    <a:pt x="2302" y="3492"/>
                    <a:pt x="2445" y="3492"/>
                  </a:cubicBezTo>
                  <a:cubicBezTo>
                    <a:pt x="2558" y="3492"/>
                    <a:pt x="2670" y="3525"/>
                    <a:pt x="2766" y="3591"/>
                  </a:cubicBezTo>
                  <a:cubicBezTo>
                    <a:pt x="2835" y="3637"/>
                    <a:pt x="2904" y="3660"/>
                    <a:pt x="2962" y="3706"/>
                  </a:cubicBezTo>
                  <a:cubicBezTo>
                    <a:pt x="3155" y="3844"/>
                    <a:pt x="3381" y="3912"/>
                    <a:pt x="3611" y="3912"/>
                  </a:cubicBezTo>
                  <a:cubicBezTo>
                    <a:pt x="3765" y="3912"/>
                    <a:pt x="3920" y="3881"/>
                    <a:pt x="4068" y="3821"/>
                  </a:cubicBezTo>
                  <a:cubicBezTo>
                    <a:pt x="4345" y="3706"/>
                    <a:pt x="4621" y="3591"/>
                    <a:pt x="4898" y="3487"/>
                  </a:cubicBezTo>
                  <a:cubicBezTo>
                    <a:pt x="5021" y="3440"/>
                    <a:pt x="5145" y="3405"/>
                    <a:pt x="5267" y="3405"/>
                  </a:cubicBezTo>
                  <a:cubicBezTo>
                    <a:pt x="5384" y="3405"/>
                    <a:pt x="5499" y="3437"/>
                    <a:pt x="5612" y="3521"/>
                  </a:cubicBezTo>
                  <a:cubicBezTo>
                    <a:pt x="5635" y="3545"/>
                    <a:pt x="5664" y="3556"/>
                    <a:pt x="5693" y="3556"/>
                  </a:cubicBezTo>
                  <a:cubicBezTo>
                    <a:pt x="5721" y="3556"/>
                    <a:pt x="5750" y="3545"/>
                    <a:pt x="5773" y="3521"/>
                  </a:cubicBezTo>
                  <a:cubicBezTo>
                    <a:pt x="5819" y="3487"/>
                    <a:pt x="5831" y="3418"/>
                    <a:pt x="5808" y="3372"/>
                  </a:cubicBezTo>
                  <a:cubicBezTo>
                    <a:pt x="5785" y="3268"/>
                    <a:pt x="5750" y="3176"/>
                    <a:pt x="5704" y="3084"/>
                  </a:cubicBezTo>
                  <a:cubicBezTo>
                    <a:pt x="5658" y="2991"/>
                    <a:pt x="5669" y="2888"/>
                    <a:pt x="5739" y="2819"/>
                  </a:cubicBezTo>
                  <a:cubicBezTo>
                    <a:pt x="5842" y="2715"/>
                    <a:pt x="5865" y="2554"/>
                    <a:pt x="5785" y="2450"/>
                  </a:cubicBezTo>
                  <a:cubicBezTo>
                    <a:pt x="5750" y="2381"/>
                    <a:pt x="5727" y="2335"/>
                    <a:pt x="5658" y="2323"/>
                  </a:cubicBezTo>
                  <a:cubicBezTo>
                    <a:pt x="5589" y="2323"/>
                    <a:pt x="5554" y="2369"/>
                    <a:pt x="5520" y="2415"/>
                  </a:cubicBezTo>
                  <a:cubicBezTo>
                    <a:pt x="5451" y="2554"/>
                    <a:pt x="5324" y="2646"/>
                    <a:pt x="5174" y="2669"/>
                  </a:cubicBezTo>
                  <a:cubicBezTo>
                    <a:pt x="5113" y="2681"/>
                    <a:pt x="5053" y="2687"/>
                    <a:pt x="4993" y="2687"/>
                  </a:cubicBezTo>
                  <a:cubicBezTo>
                    <a:pt x="4825" y="2687"/>
                    <a:pt x="4662" y="2642"/>
                    <a:pt x="4517" y="2565"/>
                  </a:cubicBezTo>
                  <a:cubicBezTo>
                    <a:pt x="4333" y="2461"/>
                    <a:pt x="4149" y="2335"/>
                    <a:pt x="3953" y="2231"/>
                  </a:cubicBezTo>
                  <a:cubicBezTo>
                    <a:pt x="3705" y="2084"/>
                    <a:pt x="3457" y="1990"/>
                    <a:pt x="3211" y="1990"/>
                  </a:cubicBezTo>
                  <a:cubicBezTo>
                    <a:pt x="2976" y="1990"/>
                    <a:pt x="2743" y="2075"/>
                    <a:pt x="2513" y="2277"/>
                  </a:cubicBezTo>
                  <a:cubicBezTo>
                    <a:pt x="2225" y="1747"/>
                    <a:pt x="2444" y="1090"/>
                    <a:pt x="2997" y="849"/>
                  </a:cubicBezTo>
                  <a:cubicBezTo>
                    <a:pt x="3215" y="768"/>
                    <a:pt x="3238" y="710"/>
                    <a:pt x="3043" y="549"/>
                  </a:cubicBezTo>
                  <a:cubicBezTo>
                    <a:pt x="2858" y="388"/>
                    <a:pt x="2662" y="226"/>
                    <a:pt x="2490" y="65"/>
                  </a:cubicBezTo>
                  <a:cubicBezTo>
                    <a:pt x="2453" y="21"/>
                    <a:pt x="2406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096225" y="1704200"/>
              <a:ext cx="63100" cy="195550"/>
            </a:xfrm>
            <a:custGeom>
              <a:avLst/>
              <a:gdLst/>
              <a:ahLst/>
              <a:cxnLst/>
              <a:rect l="l" t="t" r="r" b="b"/>
              <a:pathLst>
                <a:path w="2524" h="7822" extrusionOk="0">
                  <a:moveTo>
                    <a:pt x="509" y="1"/>
                  </a:moveTo>
                  <a:cubicBezTo>
                    <a:pt x="484" y="1"/>
                    <a:pt x="473" y="19"/>
                    <a:pt x="473" y="58"/>
                  </a:cubicBezTo>
                  <a:cubicBezTo>
                    <a:pt x="438" y="289"/>
                    <a:pt x="346" y="519"/>
                    <a:pt x="197" y="703"/>
                  </a:cubicBezTo>
                  <a:cubicBezTo>
                    <a:pt x="35" y="957"/>
                    <a:pt x="1" y="1291"/>
                    <a:pt x="139" y="1567"/>
                  </a:cubicBezTo>
                  <a:cubicBezTo>
                    <a:pt x="243" y="1798"/>
                    <a:pt x="358" y="2017"/>
                    <a:pt x="508" y="2224"/>
                  </a:cubicBezTo>
                  <a:cubicBezTo>
                    <a:pt x="750" y="2593"/>
                    <a:pt x="807" y="2973"/>
                    <a:pt x="554" y="3376"/>
                  </a:cubicBezTo>
                  <a:cubicBezTo>
                    <a:pt x="392" y="3641"/>
                    <a:pt x="358" y="3964"/>
                    <a:pt x="462" y="4263"/>
                  </a:cubicBezTo>
                  <a:cubicBezTo>
                    <a:pt x="531" y="4505"/>
                    <a:pt x="623" y="4759"/>
                    <a:pt x="703" y="5012"/>
                  </a:cubicBezTo>
                  <a:cubicBezTo>
                    <a:pt x="807" y="5266"/>
                    <a:pt x="807" y="5542"/>
                    <a:pt x="715" y="5796"/>
                  </a:cubicBezTo>
                  <a:cubicBezTo>
                    <a:pt x="565" y="6130"/>
                    <a:pt x="634" y="6522"/>
                    <a:pt x="876" y="6798"/>
                  </a:cubicBezTo>
                  <a:cubicBezTo>
                    <a:pt x="1003" y="6948"/>
                    <a:pt x="1118" y="7098"/>
                    <a:pt x="1222" y="7248"/>
                  </a:cubicBezTo>
                  <a:cubicBezTo>
                    <a:pt x="1314" y="7351"/>
                    <a:pt x="1337" y="7489"/>
                    <a:pt x="1291" y="7616"/>
                  </a:cubicBezTo>
                  <a:cubicBezTo>
                    <a:pt x="1256" y="7697"/>
                    <a:pt x="1245" y="7777"/>
                    <a:pt x="1349" y="7812"/>
                  </a:cubicBezTo>
                  <a:cubicBezTo>
                    <a:pt x="1367" y="7818"/>
                    <a:pt x="1384" y="7821"/>
                    <a:pt x="1400" y="7821"/>
                  </a:cubicBezTo>
                  <a:cubicBezTo>
                    <a:pt x="1472" y="7821"/>
                    <a:pt x="1514" y="7761"/>
                    <a:pt x="1533" y="7685"/>
                  </a:cubicBezTo>
                  <a:cubicBezTo>
                    <a:pt x="1740" y="7052"/>
                    <a:pt x="2040" y="6441"/>
                    <a:pt x="2432" y="5900"/>
                  </a:cubicBezTo>
                  <a:cubicBezTo>
                    <a:pt x="2524" y="5784"/>
                    <a:pt x="2501" y="5704"/>
                    <a:pt x="2363" y="5646"/>
                  </a:cubicBezTo>
                  <a:cubicBezTo>
                    <a:pt x="1406" y="5243"/>
                    <a:pt x="1072" y="4298"/>
                    <a:pt x="1568" y="3399"/>
                  </a:cubicBezTo>
                  <a:cubicBezTo>
                    <a:pt x="1844" y="2915"/>
                    <a:pt x="1925" y="2362"/>
                    <a:pt x="1786" y="1821"/>
                  </a:cubicBezTo>
                  <a:cubicBezTo>
                    <a:pt x="1706" y="1498"/>
                    <a:pt x="1660" y="1176"/>
                    <a:pt x="1660" y="842"/>
                  </a:cubicBezTo>
                  <a:cubicBezTo>
                    <a:pt x="1637" y="784"/>
                    <a:pt x="1717" y="692"/>
                    <a:pt x="1637" y="646"/>
                  </a:cubicBezTo>
                  <a:cubicBezTo>
                    <a:pt x="1291" y="392"/>
                    <a:pt x="934" y="185"/>
                    <a:pt x="554" y="12"/>
                  </a:cubicBezTo>
                  <a:cubicBezTo>
                    <a:pt x="535" y="5"/>
                    <a:pt x="521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663950" y="1884300"/>
              <a:ext cx="119275" cy="47375"/>
            </a:xfrm>
            <a:custGeom>
              <a:avLst/>
              <a:gdLst/>
              <a:ahLst/>
              <a:cxnLst/>
              <a:rect l="l" t="t" r="r" b="b"/>
              <a:pathLst>
                <a:path w="4771" h="1895" extrusionOk="0">
                  <a:moveTo>
                    <a:pt x="4425" y="1"/>
                  </a:moveTo>
                  <a:cubicBezTo>
                    <a:pt x="4394" y="1"/>
                    <a:pt x="4359" y="3"/>
                    <a:pt x="4321" y="9"/>
                  </a:cubicBezTo>
                  <a:cubicBezTo>
                    <a:pt x="4113" y="44"/>
                    <a:pt x="3929" y="136"/>
                    <a:pt x="3779" y="262"/>
                  </a:cubicBezTo>
                  <a:cubicBezTo>
                    <a:pt x="3641" y="378"/>
                    <a:pt x="3480" y="481"/>
                    <a:pt x="3307" y="550"/>
                  </a:cubicBezTo>
                  <a:cubicBezTo>
                    <a:pt x="3234" y="575"/>
                    <a:pt x="3173" y="588"/>
                    <a:pt x="3122" y="588"/>
                  </a:cubicBezTo>
                  <a:cubicBezTo>
                    <a:pt x="3002" y="588"/>
                    <a:pt x="2930" y="519"/>
                    <a:pt x="2857" y="366"/>
                  </a:cubicBezTo>
                  <a:cubicBezTo>
                    <a:pt x="2750" y="136"/>
                    <a:pt x="2597" y="18"/>
                    <a:pt x="2413" y="18"/>
                  </a:cubicBezTo>
                  <a:cubicBezTo>
                    <a:pt x="2303" y="18"/>
                    <a:pt x="2181" y="61"/>
                    <a:pt x="2051" y="147"/>
                  </a:cubicBezTo>
                  <a:cubicBezTo>
                    <a:pt x="1924" y="251"/>
                    <a:pt x="1809" y="366"/>
                    <a:pt x="1717" y="504"/>
                  </a:cubicBezTo>
                  <a:cubicBezTo>
                    <a:pt x="1606" y="671"/>
                    <a:pt x="1428" y="763"/>
                    <a:pt x="1243" y="763"/>
                  </a:cubicBezTo>
                  <a:cubicBezTo>
                    <a:pt x="1197" y="763"/>
                    <a:pt x="1152" y="758"/>
                    <a:pt x="1106" y="746"/>
                  </a:cubicBezTo>
                  <a:cubicBezTo>
                    <a:pt x="1028" y="729"/>
                    <a:pt x="953" y="720"/>
                    <a:pt x="881" y="720"/>
                  </a:cubicBezTo>
                  <a:cubicBezTo>
                    <a:pt x="532" y="720"/>
                    <a:pt x="258" y="917"/>
                    <a:pt x="0" y="1184"/>
                  </a:cubicBezTo>
                  <a:cubicBezTo>
                    <a:pt x="23" y="1196"/>
                    <a:pt x="35" y="1196"/>
                    <a:pt x="23" y="1196"/>
                  </a:cubicBezTo>
                  <a:lnTo>
                    <a:pt x="173" y="1196"/>
                  </a:lnTo>
                  <a:cubicBezTo>
                    <a:pt x="300" y="1187"/>
                    <a:pt x="426" y="1183"/>
                    <a:pt x="553" y="1183"/>
                  </a:cubicBezTo>
                  <a:cubicBezTo>
                    <a:pt x="1280" y="1183"/>
                    <a:pt x="2008" y="1322"/>
                    <a:pt x="2685" y="1587"/>
                  </a:cubicBezTo>
                  <a:cubicBezTo>
                    <a:pt x="3019" y="1714"/>
                    <a:pt x="3364" y="1806"/>
                    <a:pt x="3710" y="1875"/>
                  </a:cubicBezTo>
                  <a:cubicBezTo>
                    <a:pt x="3770" y="1889"/>
                    <a:pt x="3830" y="1895"/>
                    <a:pt x="3889" y="1895"/>
                  </a:cubicBezTo>
                  <a:cubicBezTo>
                    <a:pt x="4296" y="1895"/>
                    <a:pt x="4664" y="1595"/>
                    <a:pt x="4724" y="1173"/>
                  </a:cubicBezTo>
                  <a:cubicBezTo>
                    <a:pt x="4770" y="873"/>
                    <a:pt x="4759" y="573"/>
                    <a:pt x="4701" y="285"/>
                  </a:cubicBezTo>
                  <a:cubicBezTo>
                    <a:pt x="4662" y="82"/>
                    <a:pt x="4591" y="1"/>
                    <a:pt x="4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3635150" y="1716825"/>
              <a:ext cx="38325" cy="21775"/>
            </a:xfrm>
            <a:custGeom>
              <a:avLst/>
              <a:gdLst/>
              <a:ahLst/>
              <a:cxnLst/>
              <a:rect l="l" t="t" r="r" b="b"/>
              <a:pathLst>
                <a:path w="1533" h="871" extrusionOk="0">
                  <a:moveTo>
                    <a:pt x="161" y="0"/>
                  </a:moveTo>
                  <a:cubicBezTo>
                    <a:pt x="57" y="0"/>
                    <a:pt x="12" y="93"/>
                    <a:pt x="12" y="291"/>
                  </a:cubicBezTo>
                  <a:cubicBezTo>
                    <a:pt x="0" y="429"/>
                    <a:pt x="69" y="567"/>
                    <a:pt x="196" y="648"/>
                  </a:cubicBezTo>
                  <a:cubicBezTo>
                    <a:pt x="412" y="794"/>
                    <a:pt x="667" y="870"/>
                    <a:pt x="924" y="870"/>
                  </a:cubicBezTo>
                  <a:cubicBezTo>
                    <a:pt x="1132" y="870"/>
                    <a:pt x="1341" y="820"/>
                    <a:pt x="1532" y="717"/>
                  </a:cubicBezTo>
                  <a:lnTo>
                    <a:pt x="945" y="383"/>
                  </a:lnTo>
                  <a:cubicBezTo>
                    <a:pt x="760" y="279"/>
                    <a:pt x="565" y="187"/>
                    <a:pt x="369" y="72"/>
                  </a:cubicBezTo>
                  <a:cubicBezTo>
                    <a:pt x="283" y="25"/>
                    <a:pt x="21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4107525" y="1875875"/>
              <a:ext cx="31975" cy="38900"/>
            </a:xfrm>
            <a:custGeom>
              <a:avLst/>
              <a:gdLst/>
              <a:ahLst/>
              <a:cxnLst/>
              <a:rect l="l" t="t" r="r" b="b"/>
              <a:pathLst>
                <a:path w="1279" h="155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979" y="92"/>
                    <a:pt x="726" y="300"/>
                    <a:pt x="565" y="565"/>
                  </a:cubicBezTo>
                  <a:cubicBezTo>
                    <a:pt x="346" y="876"/>
                    <a:pt x="184" y="1210"/>
                    <a:pt x="0" y="1533"/>
                  </a:cubicBezTo>
                  <a:cubicBezTo>
                    <a:pt x="12" y="1533"/>
                    <a:pt x="12" y="1544"/>
                    <a:pt x="23" y="1556"/>
                  </a:cubicBezTo>
                  <a:cubicBezTo>
                    <a:pt x="530" y="1118"/>
                    <a:pt x="956" y="588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4087725" y="1925050"/>
              <a:ext cx="6850" cy="4700"/>
            </a:xfrm>
            <a:custGeom>
              <a:avLst/>
              <a:gdLst/>
              <a:ahLst/>
              <a:cxnLst/>
              <a:rect l="l" t="t" r="r" b="b"/>
              <a:pathLst>
                <a:path w="274" h="188" extrusionOk="0">
                  <a:moveTo>
                    <a:pt x="155" y="1"/>
                  </a:moveTo>
                  <a:cubicBezTo>
                    <a:pt x="70" y="1"/>
                    <a:pt x="1" y="36"/>
                    <a:pt x="9" y="188"/>
                  </a:cubicBezTo>
                  <a:lnTo>
                    <a:pt x="274" y="15"/>
                  </a:lnTo>
                  <a:cubicBezTo>
                    <a:pt x="234" y="8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4107225" y="191417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24" y="1"/>
                  </a:moveTo>
                  <a:lnTo>
                    <a:pt x="1" y="24"/>
                  </a:lnTo>
                  <a:lnTo>
                    <a:pt x="35" y="24"/>
                  </a:lnTo>
                  <a:cubicBezTo>
                    <a:pt x="35" y="12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3823800" y="1819875"/>
              <a:ext cx="3475" cy="2450"/>
            </a:xfrm>
            <a:custGeom>
              <a:avLst/>
              <a:gdLst/>
              <a:ahLst/>
              <a:cxnLst/>
              <a:rect l="l" t="t" r="r" b="b"/>
              <a:pathLst>
                <a:path w="139" h="98" extrusionOk="0">
                  <a:moveTo>
                    <a:pt x="78" y="0"/>
                  </a:moveTo>
                  <a:cubicBezTo>
                    <a:pt x="52" y="0"/>
                    <a:pt x="24" y="21"/>
                    <a:pt x="1" y="51"/>
                  </a:cubicBezTo>
                  <a:lnTo>
                    <a:pt x="35" y="97"/>
                  </a:lnTo>
                  <a:cubicBezTo>
                    <a:pt x="70" y="86"/>
                    <a:pt x="139" y="63"/>
                    <a:pt x="116" y="17"/>
                  </a:cubicBezTo>
                  <a:cubicBezTo>
                    <a:pt x="104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925" y="445025"/>
            <a:ext cx="814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0925" y="1152475"/>
            <a:ext cx="814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68" r:id="rId6"/>
    <p:sldLayoutId id="2147483675" r:id="rId7"/>
    <p:sldLayoutId id="2147483678" r:id="rId8"/>
    <p:sldLayoutId id="2147483679" r:id="rId9"/>
    <p:sldLayoutId id="2147483686" r:id="rId10"/>
    <p:sldLayoutId id="2147483687" r:id="rId11"/>
    <p:sldLayoutId id="2147483688" r:id="rId12"/>
    <p:sldLayoutId id="2147483689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1.slideserve.com/1711959/definition-l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YIh4MkcfJA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3gpp"/><Relationship Id="rId1" Type="http://schemas.microsoft.com/office/2007/relationships/media" Target="../media/media1.3gpp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/>
          <p:nvPr/>
        </p:nvSpPr>
        <p:spPr>
          <a:xfrm>
            <a:off x="4895974" y="-5250"/>
            <a:ext cx="4244100" cy="51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8" name="Google Shape;1618;p47"/>
          <p:cNvPicPr preferRelativeResize="0"/>
          <p:nvPr/>
        </p:nvPicPr>
        <p:blipFill rotWithShape="1">
          <a:blip r:embed="rId3">
            <a:alphaModFix amt="79000"/>
          </a:blip>
          <a:srcRect l="53546"/>
          <a:stretch/>
        </p:blipFill>
        <p:spPr>
          <a:xfrm>
            <a:off x="4895981" y="0"/>
            <a:ext cx="42440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47"/>
          <p:cNvSpPr txBox="1">
            <a:spLocks noGrp="1"/>
          </p:cNvSpPr>
          <p:nvPr>
            <p:ph type="ctrTitle"/>
          </p:nvPr>
        </p:nvSpPr>
        <p:spPr>
          <a:xfrm>
            <a:off x="419737" y="1430468"/>
            <a:ext cx="4775988" cy="219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44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ATTITUDES</a:t>
            </a:r>
            <a:endParaRPr sz="4400" b="1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21" name="Google Shape;1621;p47"/>
          <p:cNvSpPr txBox="1">
            <a:spLocks noGrp="1"/>
          </p:cNvSpPr>
          <p:nvPr>
            <p:ph type="ctrTitle" idx="2"/>
          </p:nvPr>
        </p:nvSpPr>
        <p:spPr>
          <a:xfrm>
            <a:off x="562616" y="3940099"/>
            <a:ext cx="4244100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Week 4</a:t>
            </a:r>
            <a:b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Miss Aqsa Fayyaz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/>
            </a:r>
            <a:b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Lecturer-Psychology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/>
            </a:r>
            <a:br>
              <a:rPr lang="en-US" sz="1800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Science and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Humanities</a:t>
            </a:r>
            <a:endParaRPr sz="2000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622" name="Google Shape;1622;p47"/>
          <p:cNvGrpSpPr/>
          <p:nvPr/>
        </p:nvGrpSpPr>
        <p:grpSpPr>
          <a:xfrm>
            <a:off x="3475855" y="127100"/>
            <a:ext cx="5687263" cy="5254380"/>
            <a:chOff x="3475855" y="127100"/>
            <a:chExt cx="5687263" cy="5254380"/>
          </a:xfrm>
        </p:grpSpPr>
        <p:sp>
          <p:nvSpPr>
            <p:cNvPr id="1623" name="Google Shape;1623;p47"/>
            <p:cNvSpPr/>
            <p:nvPr/>
          </p:nvSpPr>
          <p:spPr>
            <a:xfrm>
              <a:off x="5995450" y="127100"/>
              <a:ext cx="3148500" cy="5016278"/>
            </a:xfrm>
            <a:custGeom>
              <a:avLst/>
              <a:gdLst/>
              <a:ahLst/>
              <a:cxnLst/>
              <a:rect l="l" t="t" r="r" b="b"/>
              <a:pathLst>
                <a:path w="41731" h="66487" extrusionOk="0">
                  <a:moveTo>
                    <a:pt x="21983" y="1"/>
                  </a:moveTo>
                  <a:cubicBezTo>
                    <a:pt x="21718" y="35"/>
                    <a:pt x="21453" y="24"/>
                    <a:pt x="21200" y="35"/>
                  </a:cubicBezTo>
                  <a:cubicBezTo>
                    <a:pt x="20877" y="58"/>
                    <a:pt x="20554" y="58"/>
                    <a:pt x="20243" y="104"/>
                  </a:cubicBezTo>
                  <a:cubicBezTo>
                    <a:pt x="18584" y="381"/>
                    <a:pt x="16994" y="934"/>
                    <a:pt x="15531" y="1740"/>
                  </a:cubicBezTo>
                  <a:cubicBezTo>
                    <a:pt x="14333" y="2397"/>
                    <a:pt x="13227" y="3204"/>
                    <a:pt x="12248" y="4148"/>
                  </a:cubicBezTo>
                  <a:cubicBezTo>
                    <a:pt x="11153" y="5185"/>
                    <a:pt x="10116" y="6291"/>
                    <a:pt x="9148" y="7443"/>
                  </a:cubicBezTo>
                  <a:cubicBezTo>
                    <a:pt x="8077" y="8676"/>
                    <a:pt x="7121" y="10001"/>
                    <a:pt x="6268" y="11407"/>
                  </a:cubicBezTo>
                  <a:cubicBezTo>
                    <a:pt x="5634" y="12478"/>
                    <a:pt x="5093" y="13596"/>
                    <a:pt x="4816" y="14817"/>
                  </a:cubicBezTo>
                  <a:cubicBezTo>
                    <a:pt x="4724" y="15105"/>
                    <a:pt x="4701" y="15405"/>
                    <a:pt x="4724" y="15704"/>
                  </a:cubicBezTo>
                  <a:cubicBezTo>
                    <a:pt x="4828" y="16430"/>
                    <a:pt x="4828" y="17167"/>
                    <a:pt x="4713" y="17893"/>
                  </a:cubicBezTo>
                  <a:cubicBezTo>
                    <a:pt x="4597" y="18688"/>
                    <a:pt x="4344" y="19426"/>
                    <a:pt x="3837" y="20071"/>
                  </a:cubicBezTo>
                  <a:cubicBezTo>
                    <a:pt x="2685" y="21545"/>
                    <a:pt x="1625" y="23078"/>
                    <a:pt x="680" y="24691"/>
                  </a:cubicBezTo>
                  <a:cubicBezTo>
                    <a:pt x="553" y="24921"/>
                    <a:pt x="438" y="25163"/>
                    <a:pt x="311" y="25394"/>
                  </a:cubicBezTo>
                  <a:cubicBezTo>
                    <a:pt x="0" y="25958"/>
                    <a:pt x="116" y="26465"/>
                    <a:pt x="507" y="26937"/>
                  </a:cubicBezTo>
                  <a:cubicBezTo>
                    <a:pt x="795" y="27272"/>
                    <a:pt x="1129" y="27571"/>
                    <a:pt x="1487" y="27825"/>
                  </a:cubicBezTo>
                  <a:cubicBezTo>
                    <a:pt x="1821" y="28078"/>
                    <a:pt x="2178" y="28297"/>
                    <a:pt x="2547" y="28481"/>
                  </a:cubicBezTo>
                  <a:cubicBezTo>
                    <a:pt x="2904" y="28643"/>
                    <a:pt x="3169" y="28965"/>
                    <a:pt x="3238" y="29345"/>
                  </a:cubicBezTo>
                  <a:cubicBezTo>
                    <a:pt x="3399" y="29979"/>
                    <a:pt x="3284" y="30647"/>
                    <a:pt x="2927" y="31200"/>
                  </a:cubicBezTo>
                  <a:cubicBezTo>
                    <a:pt x="2627" y="31673"/>
                    <a:pt x="2558" y="32260"/>
                    <a:pt x="2742" y="32779"/>
                  </a:cubicBezTo>
                  <a:cubicBezTo>
                    <a:pt x="2881" y="33217"/>
                    <a:pt x="3169" y="33574"/>
                    <a:pt x="3560" y="33793"/>
                  </a:cubicBezTo>
                  <a:cubicBezTo>
                    <a:pt x="3779" y="33919"/>
                    <a:pt x="3791" y="33954"/>
                    <a:pt x="3664" y="34184"/>
                  </a:cubicBezTo>
                  <a:cubicBezTo>
                    <a:pt x="3630" y="34242"/>
                    <a:pt x="3607" y="34300"/>
                    <a:pt x="3584" y="34357"/>
                  </a:cubicBezTo>
                  <a:cubicBezTo>
                    <a:pt x="3319" y="35095"/>
                    <a:pt x="3330" y="35901"/>
                    <a:pt x="3618" y="36627"/>
                  </a:cubicBezTo>
                  <a:cubicBezTo>
                    <a:pt x="3733" y="36961"/>
                    <a:pt x="3952" y="37261"/>
                    <a:pt x="4252" y="37456"/>
                  </a:cubicBezTo>
                  <a:cubicBezTo>
                    <a:pt x="4448" y="37583"/>
                    <a:pt x="4436" y="37595"/>
                    <a:pt x="4275" y="37768"/>
                  </a:cubicBezTo>
                  <a:cubicBezTo>
                    <a:pt x="4183" y="37860"/>
                    <a:pt x="4102" y="37940"/>
                    <a:pt x="4010" y="38033"/>
                  </a:cubicBezTo>
                  <a:cubicBezTo>
                    <a:pt x="3687" y="38355"/>
                    <a:pt x="3422" y="38735"/>
                    <a:pt x="3238" y="39150"/>
                  </a:cubicBezTo>
                  <a:cubicBezTo>
                    <a:pt x="2938" y="39772"/>
                    <a:pt x="2950" y="40498"/>
                    <a:pt x="3272" y="41109"/>
                  </a:cubicBezTo>
                  <a:cubicBezTo>
                    <a:pt x="3503" y="41512"/>
                    <a:pt x="3814" y="41869"/>
                    <a:pt x="4171" y="42146"/>
                  </a:cubicBezTo>
                  <a:cubicBezTo>
                    <a:pt x="4275" y="42226"/>
                    <a:pt x="4390" y="42284"/>
                    <a:pt x="4517" y="42307"/>
                  </a:cubicBezTo>
                  <a:cubicBezTo>
                    <a:pt x="4943" y="42399"/>
                    <a:pt x="5381" y="42503"/>
                    <a:pt x="5807" y="42606"/>
                  </a:cubicBezTo>
                  <a:cubicBezTo>
                    <a:pt x="7570" y="43044"/>
                    <a:pt x="9321" y="43505"/>
                    <a:pt x="11049" y="44070"/>
                  </a:cubicBezTo>
                  <a:cubicBezTo>
                    <a:pt x="11856" y="44312"/>
                    <a:pt x="12651" y="44623"/>
                    <a:pt x="13411" y="44991"/>
                  </a:cubicBezTo>
                  <a:cubicBezTo>
                    <a:pt x="13711" y="45130"/>
                    <a:pt x="13987" y="45337"/>
                    <a:pt x="14195" y="45602"/>
                  </a:cubicBezTo>
                  <a:cubicBezTo>
                    <a:pt x="14552" y="46097"/>
                    <a:pt x="14874" y="46639"/>
                    <a:pt x="15139" y="47203"/>
                  </a:cubicBezTo>
                  <a:cubicBezTo>
                    <a:pt x="15577" y="48114"/>
                    <a:pt x="15923" y="49070"/>
                    <a:pt x="16188" y="50049"/>
                  </a:cubicBezTo>
                  <a:cubicBezTo>
                    <a:pt x="16487" y="51098"/>
                    <a:pt x="16672" y="52169"/>
                    <a:pt x="16741" y="53264"/>
                  </a:cubicBezTo>
                  <a:cubicBezTo>
                    <a:pt x="16787" y="53932"/>
                    <a:pt x="16764" y="54612"/>
                    <a:pt x="16683" y="55280"/>
                  </a:cubicBezTo>
                  <a:cubicBezTo>
                    <a:pt x="16568" y="56374"/>
                    <a:pt x="16234" y="57446"/>
                    <a:pt x="15704" y="58414"/>
                  </a:cubicBezTo>
                  <a:cubicBezTo>
                    <a:pt x="15312" y="59128"/>
                    <a:pt x="14725" y="59727"/>
                    <a:pt x="14010" y="60119"/>
                  </a:cubicBezTo>
                  <a:cubicBezTo>
                    <a:pt x="13158" y="60557"/>
                    <a:pt x="12282" y="60948"/>
                    <a:pt x="11383" y="61283"/>
                  </a:cubicBezTo>
                  <a:cubicBezTo>
                    <a:pt x="9598" y="61974"/>
                    <a:pt x="7800" y="62665"/>
                    <a:pt x="6107" y="63587"/>
                  </a:cubicBezTo>
                  <a:cubicBezTo>
                    <a:pt x="4701" y="64336"/>
                    <a:pt x="3376" y="65234"/>
                    <a:pt x="2155" y="66260"/>
                  </a:cubicBezTo>
                  <a:cubicBezTo>
                    <a:pt x="2109" y="66306"/>
                    <a:pt x="2005" y="66340"/>
                    <a:pt x="2040" y="66433"/>
                  </a:cubicBezTo>
                  <a:cubicBezTo>
                    <a:pt x="2058" y="66476"/>
                    <a:pt x="2094" y="66486"/>
                    <a:pt x="2135" y="66486"/>
                  </a:cubicBezTo>
                  <a:cubicBezTo>
                    <a:pt x="2170" y="66486"/>
                    <a:pt x="2210" y="66479"/>
                    <a:pt x="2247" y="66479"/>
                  </a:cubicBezTo>
                  <a:lnTo>
                    <a:pt x="41558" y="66479"/>
                  </a:lnTo>
                  <a:cubicBezTo>
                    <a:pt x="41573" y="66482"/>
                    <a:pt x="41589" y="66483"/>
                    <a:pt x="41604" y="66483"/>
                  </a:cubicBezTo>
                  <a:cubicBezTo>
                    <a:pt x="41646" y="66483"/>
                    <a:pt x="41688" y="66472"/>
                    <a:pt x="41731" y="66456"/>
                  </a:cubicBezTo>
                  <a:lnTo>
                    <a:pt x="41731" y="46639"/>
                  </a:lnTo>
                  <a:cubicBezTo>
                    <a:pt x="41685" y="46535"/>
                    <a:pt x="41627" y="46455"/>
                    <a:pt x="41569" y="46374"/>
                  </a:cubicBezTo>
                  <a:cubicBezTo>
                    <a:pt x="41005" y="45890"/>
                    <a:pt x="40486" y="45395"/>
                    <a:pt x="39979" y="44865"/>
                  </a:cubicBezTo>
                  <a:cubicBezTo>
                    <a:pt x="39300" y="44127"/>
                    <a:pt x="38689" y="43344"/>
                    <a:pt x="38147" y="42503"/>
                  </a:cubicBezTo>
                  <a:cubicBezTo>
                    <a:pt x="37652" y="41719"/>
                    <a:pt x="37249" y="40855"/>
                    <a:pt x="36961" y="39968"/>
                  </a:cubicBezTo>
                  <a:cubicBezTo>
                    <a:pt x="36569" y="38689"/>
                    <a:pt x="36419" y="37353"/>
                    <a:pt x="36534" y="36028"/>
                  </a:cubicBezTo>
                  <a:cubicBezTo>
                    <a:pt x="36592" y="35233"/>
                    <a:pt x="36730" y="34438"/>
                    <a:pt x="36938" y="33666"/>
                  </a:cubicBezTo>
                  <a:cubicBezTo>
                    <a:pt x="37318" y="32306"/>
                    <a:pt x="37825" y="30993"/>
                    <a:pt x="38459" y="29726"/>
                  </a:cubicBezTo>
                  <a:cubicBezTo>
                    <a:pt x="39230" y="28147"/>
                    <a:pt x="40118" y="26638"/>
                    <a:pt x="40982" y="25106"/>
                  </a:cubicBezTo>
                  <a:cubicBezTo>
                    <a:pt x="41247" y="24633"/>
                    <a:pt x="41592" y="24172"/>
                    <a:pt x="41731" y="23631"/>
                  </a:cubicBezTo>
                  <a:lnTo>
                    <a:pt x="41731" y="11061"/>
                  </a:lnTo>
                  <a:cubicBezTo>
                    <a:pt x="41685" y="10900"/>
                    <a:pt x="41615" y="10750"/>
                    <a:pt x="41523" y="10612"/>
                  </a:cubicBezTo>
                  <a:cubicBezTo>
                    <a:pt x="40797" y="9586"/>
                    <a:pt x="39979" y="8607"/>
                    <a:pt x="39104" y="7697"/>
                  </a:cubicBezTo>
                  <a:cubicBezTo>
                    <a:pt x="38482" y="7063"/>
                    <a:pt x="37825" y="6453"/>
                    <a:pt x="37145" y="5876"/>
                  </a:cubicBezTo>
                  <a:cubicBezTo>
                    <a:pt x="35555" y="4505"/>
                    <a:pt x="33804" y="3319"/>
                    <a:pt x="31926" y="2339"/>
                  </a:cubicBezTo>
                  <a:cubicBezTo>
                    <a:pt x="30555" y="1625"/>
                    <a:pt x="29115" y="1049"/>
                    <a:pt x="27629" y="623"/>
                  </a:cubicBezTo>
                  <a:cubicBezTo>
                    <a:pt x="26476" y="300"/>
                    <a:pt x="25313" y="35"/>
                    <a:pt x="24103" y="35"/>
                  </a:cubicBezTo>
                  <a:cubicBezTo>
                    <a:pt x="24048" y="38"/>
                    <a:pt x="23994" y="39"/>
                    <a:pt x="23941" y="39"/>
                  </a:cubicBezTo>
                  <a:cubicBezTo>
                    <a:pt x="23780" y="39"/>
                    <a:pt x="23625" y="27"/>
                    <a:pt x="2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7027572" y="1177699"/>
              <a:ext cx="797106" cy="897358"/>
            </a:xfrm>
            <a:custGeom>
              <a:avLst/>
              <a:gdLst/>
              <a:ahLst/>
              <a:cxnLst/>
              <a:rect l="l" t="t" r="r" b="b"/>
              <a:pathLst>
                <a:path w="6153" h="6927" extrusionOk="0">
                  <a:moveTo>
                    <a:pt x="4061" y="928"/>
                  </a:moveTo>
                  <a:cubicBezTo>
                    <a:pt x="4076" y="928"/>
                    <a:pt x="4090" y="934"/>
                    <a:pt x="4102" y="946"/>
                  </a:cubicBezTo>
                  <a:cubicBezTo>
                    <a:pt x="4113" y="957"/>
                    <a:pt x="4113" y="980"/>
                    <a:pt x="4113" y="1003"/>
                  </a:cubicBezTo>
                  <a:cubicBezTo>
                    <a:pt x="4056" y="1096"/>
                    <a:pt x="3986" y="1176"/>
                    <a:pt x="3929" y="1268"/>
                  </a:cubicBezTo>
                  <a:cubicBezTo>
                    <a:pt x="3917" y="1280"/>
                    <a:pt x="3894" y="1291"/>
                    <a:pt x="3883" y="1291"/>
                  </a:cubicBezTo>
                  <a:lnTo>
                    <a:pt x="3883" y="1303"/>
                  </a:lnTo>
                  <a:cubicBezTo>
                    <a:pt x="3877" y="1304"/>
                    <a:pt x="3870" y="1305"/>
                    <a:pt x="3864" y="1305"/>
                  </a:cubicBezTo>
                  <a:cubicBezTo>
                    <a:pt x="3825" y="1305"/>
                    <a:pt x="3791" y="1275"/>
                    <a:pt x="3791" y="1245"/>
                  </a:cubicBezTo>
                  <a:cubicBezTo>
                    <a:pt x="3768" y="1199"/>
                    <a:pt x="3779" y="1153"/>
                    <a:pt x="3814" y="1119"/>
                  </a:cubicBezTo>
                  <a:cubicBezTo>
                    <a:pt x="3871" y="1049"/>
                    <a:pt x="3952" y="1003"/>
                    <a:pt x="4021" y="946"/>
                  </a:cubicBezTo>
                  <a:cubicBezTo>
                    <a:pt x="4033" y="934"/>
                    <a:pt x="4047" y="928"/>
                    <a:pt x="4061" y="928"/>
                  </a:cubicBezTo>
                  <a:close/>
                  <a:moveTo>
                    <a:pt x="4770" y="1"/>
                  </a:moveTo>
                  <a:lnTo>
                    <a:pt x="4701" y="13"/>
                  </a:lnTo>
                  <a:cubicBezTo>
                    <a:pt x="4574" y="82"/>
                    <a:pt x="4436" y="139"/>
                    <a:pt x="4286" y="174"/>
                  </a:cubicBezTo>
                  <a:cubicBezTo>
                    <a:pt x="3929" y="301"/>
                    <a:pt x="3560" y="393"/>
                    <a:pt x="3341" y="761"/>
                  </a:cubicBezTo>
                  <a:cubicBezTo>
                    <a:pt x="3249" y="911"/>
                    <a:pt x="3122" y="1038"/>
                    <a:pt x="3053" y="1199"/>
                  </a:cubicBezTo>
                  <a:cubicBezTo>
                    <a:pt x="3022" y="1252"/>
                    <a:pt x="2983" y="1273"/>
                    <a:pt x="2948" y="1273"/>
                  </a:cubicBezTo>
                  <a:cubicBezTo>
                    <a:pt x="2906" y="1273"/>
                    <a:pt x="2870" y="1243"/>
                    <a:pt x="2857" y="1199"/>
                  </a:cubicBezTo>
                  <a:cubicBezTo>
                    <a:pt x="2800" y="946"/>
                    <a:pt x="2581" y="784"/>
                    <a:pt x="2500" y="554"/>
                  </a:cubicBezTo>
                  <a:lnTo>
                    <a:pt x="2477" y="519"/>
                  </a:lnTo>
                  <a:cubicBezTo>
                    <a:pt x="2362" y="496"/>
                    <a:pt x="2281" y="416"/>
                    <a:pt x="2258" y="312"/>
                  </a:cubicBezTo>
                  <a:cubicBezTo>
                    <a:pt x="2247" y="277"/>
                    <a:pt x="2212" y="243"/>
                    <a:pt x="2166" y="243"/>
                  </a:cubicBezTo>
                  <a:cubicBezTo>
                    <a:pt x="2016" y="243"/>
                    <a:pt x="1936" y="93"/>
                    <a:pt x="1797" y="93"/>
                  </a:cubicBezTo>
                  <a:cubicBezTo>
                    <a:pt x="1751" y="87"/>
                    <a:pt x="1705" y="85"/>
                    <a:pt x="1659" y="85"/>
                  </a:cubicBezTo>
                  <a:cubicBezTo>
                    <a:pt x="1613" y="85"/>
                    <a:pt x="1567" y="87"/>
                    <a:pt x="1521" y="93"/>
                  </a:cubicBezTo>
                  <a:cubicBezTo>
                    <a:pt x="1424" y="128"/>
                    <a:pt x="1327" y="143"/>
                    <a:pt x="1230" y="143"/>
                  </a:cubicBezTo>
                  <a:cubicBezTo>
                    <a:pt x="1201" y="143"/>
                    <a:pt x="1171" y="142"/>
                    <a:pt x="1141" y="139"/>
                  </a:cubicBezTo>
                  <a:cubicBezTo>
                    <a:pt x="1095" y="139"/>
                    <a:pt x="1049" y="139"/>
                    <a:pt x="1002" y="162"/>
                  </a:cubicBezTo>
                  <a:cubicBezTo>
                    <a:pt x="795" y="312"/>
                    <a:pt x="507" y="289"/>
                    <a:pt x="323" y="485"/>
                  </a:cubicBezTo>
                  <a:cubicBezTo>
                    <a:pt x="288" y="508"/>
                    <a:pt x="242" y="519"/>
                    <a:pt x="207" y="519"/>
                  </a:cubicBezTo>
                  <a:cubicBezTo>
                    <a:pt x="173" y="531"/>
                    <a:pt x="138" y="566"/>
                    <a:pt x="150" y="577"/>
                  </a:cubicBezTo>
                  <a:cubicBezTo>
                    <a:pt x="300" y="761"/>
                    <a:pt x="46" y="842"/>
                    <a:pt x="46" y="1003"/>
                  </a:cubicBezTo>
                  <a:cubicBezTo>
                    <a:pt x="58" y="1372"/>
                    <a:pt x="0" y="1752"/>
                    <a:pt x="46" y="2121"/>
                  </a:cubicBezTo>
                  <a:cubicBezTo>
                    <a:pt x="69" y="2294"/>
                    <a:pt x="35" y="2467"/>
                    <a:pt x="58" y="2639"/>
                  </a:cubicBezTo>
                  <a:cubicBezTo>
                    <a:pt x="138" y="3250"/>
                    <a:pt x="242" y="3861"/>
                    <a:pt x="369" y="4471"/>
                  </a:cubicBezTo>
                  <a:cubicBezTo>
                    <a:pt x="519" y="5163"/>
                    <a:pt x="761" y="5842"/>
                    <a:pt x="1083" y="6476"/>
                  </a:cubicBezTo>
                  <a:cubicBezTo>
                    <a:pt x="1152" y="6603"/>
                    <a:pt x="1244" y="6741"/>
                    <a:pt x="1314" y="6856"/>
                  </a:cubicBezTo>
                  <a:cubicBezTo>
                    <a:pt x="1347" y="6906"/>
                    <a:pt x="1394" y="6927"/>
                    <a:pt x="1444" y="6927"/>
                  </a:cubicBezTo>
                  <a:cubicBezTo>
                    <a:pt x="1497" y="6927"/>
                    <a:pt x="1554" y="6903"/>
                    <a:pt x="1602" y="6868"/>
                  </a:cubicBezTo>
                  <a:cubicBezTo>
                    <a:pt x="1666" y="6811"/>
                    <a:pt x="1720" y="6749"/>
                    <a:pt x="1798" y="6749"/>
                  </a:cubicBezTo>
                  <a:cubicBezTo>
                    <a:pt x="1831" y="6749"/>
                    <a:pt x="1868" y="6760"/>
                    <a:pt x="1913" y="6787"/>
                  </a:cubicBezTo>
                  <a:cubicBezTo>
                    <a:pt x="1921" y="6794"/>
                    <a:pt x="1929" y="6796"/>
                    <a:pt x="1937" y="6796"/>
                  </a:cubicBezTo>
                  <a:cubicBezTo>
                    <a:pt x="1982" y="6796"/>
                    <a:pt x="2024" y="6706"/>
                    <a:pt x="2087" y="6706"/>
                  </a:cubicBezTo>
                  <a:cubicBezTo>
                    <a:pt x="2091" y="6706"/>
                    <a:pt x="2094" y="6706"/>
                    <a:pt x="2097" y="6706"/>
                  </a:cubicBezTo>
                  <a:lnTo>
                    <a:pt x="2166" y="6672"/>
                  </a:lnTo>
                  <a:cubicBezTo>
                    <a:pt x="2201" y="6568"/>
                    <a:pt x="2270" y="6487"/>
                    <a:pt x="2374" y="6430"/>
                  </a:cubicBezTo>
                  <a:cubicBezTo>
                    <a:pt x="2397" y="6418"/>
                    <a:pt x="2408" y="6395"/>
                    <a:pt x="2408" y="6372"/>
                  </a:cubicBezTo>
                  <a:cubicBezTo>
                    <a:pt x="2431" y="6246"/>
                    <a:pt x="2523" y="6142"/>
                    <a:pt x="2638" y="6084"/>
                  </a:cubicBezTo>
                  <a:cubicBezTo>
                    <a:pt x="2650" y="6073"/>
                    <a:pt x="2662" y="6061"/>
                    <a:pt x="2673" y="6050"/>
                  </a:cubicBezTo>
                  <a:cubicBezTo>
                    <a:pt x="2685" y="5992"/>
                    <a:pt x="2662" y="5923"/>
                    <a:pt x="2742" y="5911"/>
                  </a:cubicBezTo>
                  <a:cubicBezTo>
                    <a:pt x="2765" y="5900"/>
                    <a:pt x="2788" y="5877"/>
                    <a:pt x="2788" y="5854"/>
                  </a:cubicBezTo>
                  <a:cubicBezTo>
                    <a:pt x="2869" y="5693"/>
                    <a:pt x="2950" y="5520"/>
                    <a:pt x="3122" y="5439"/>
                  </a:cubicBezTo>
                  <a:lnTo>
                    <a:pt x="3168" y="5335"/>
                  </a:lnTo>
                  <a:cubicBezTo>
                    <a:pt x="3192" y="5220"/>
                    <a:pt x="3284" y="5116"/>
                    <a:pt x="3399" y="5093"/>
                  </a:cubicBezTo>
                  <a:cubicBezTo>
                    <a:pt x="3445" y="5070"/>
                    <a:pt x="3468" y="5036"/>
                    <a:pt x="3480" y="4990"/>
                  </a:cubicBezTo>
                  <a:cubicBezTo>
                    <a:pt x="3606" y="4759"/>
                    <a:pt x="3779" y="4563"/>
                    <a:pt x="3986" y="4402"/>
                  </a:cubicBezTo>
                  <a:lnTo>
                    <a:pt x="4021" y="4333"/>
                  </a:lnTo>
                  <a:cubicBezTo>
                    <a:pt x="4056" y="4218"/>
                    <a:pt x="4148" y="4126"/>
                    <a:pt x="4263" y="4091"/>
                  </a:cubicBezTo>
                  <a:lnTo>
                    <a:pt x="4298" y="4033"/>
                  </a:lnTo>
                  <a:cubicBezTo>
                    <a:pt x="4298" y="3953"/>
                    <a:pt x="4355" y="3895"/>
                    <a:pt x="4436" y="3884"/>
                  </a:cubicBezTo>
                  <a:lnTo>
                    <a:pt x="4505" y="3815"/>
                  </a:lnTo>
                  <a:cubicBezTo>
                    <a:pt x="4495" y="3785"/>
                    <a:pt x="4520" y="3755"/>
                    <a:pt x="4556" y="3755"/>
                  </a:cubicBezTo>
                  <a:cubicBezTo>
                    <a:pt x="4562" y="3755"/>
                    <a:pt x="4568" y="3755"/>
                    <a:pt x="4574" y="3757"/>
                  </a:cubicBezTo>
                  <a:cubicBezTo>
                    <a:pt x="4678" y="3711"/>
                    <a:pt x="4724" y="3630"/>
                    <a:pt x="4781" y="3550"/>
                  </a:cubicBezTo>
                  <a:cubicBezTo>
                    <a:pt x="4781" y="3457"/>
                    <a:pt x="4862" y="3377"/>
                    <a:pt x="4954" y="3377"/>
                  </a:cubicBezTo>
                  <a:cubicBezTo>
                    <a:pt x="5000" y="3319"/>
                    <a:pt x="5069" y="3308"/>
                    <a:pt x="5093" y="3227"/>
                  </a:cubicBezTo>
                  <a:cubicBezTo>
                    <a:pt x="5081" y="3158"/>
                    <a:pt x="5150" y="3089"/>
                    <a:pt x="5219" y="3089"/>
                  </a:cubicBezTo>
                  <a:cubicBezTo>
                    <a:pt x="5231" y="2962"/>
                    <a:pt x="5311" y="2870"/>
                    <a:pt x="5427" y="2847"/>
                  </a:cubicBezTo>
                  <a:cubicBezTo>
                    <a:pt x="5530" y="2685"/>
                    <a:pt x="5634" y="2524"/>
                    <a:pt x="5726" y="2351"/>
                  </a:cubicBezTo>
                  <a:cubicBezTo>
                    <a:pt x="5830" y="2167"/>
                    <a:pt x="5922" y="1994"/>
                    <a:pt x="6014" y="1821"/>
                  </a:cubicBezTo>
                  <a:cubicBezTo>
                    <a:pt x="6014" y="1775"/>
                    <a:pt x="6003" y="1718"/>
                    <a:pt x="6072" y="1706"/>
                  </a:cubicBezTo>
                  <a:cubicBezTo>
                    <a:pt x="6072" y="1637"/>
                    <a:pt x="6095" y="1556"/>
                    <a:pt x="6152" y="1510"/>
                  </a:cubicBezTo>
                  <a:lnTo>
                    <a:pt x="6152" y="784"/>
                  </a:lnTo>
                  <a:cubicBezTo>
                    <a:pt x="6152" y="715"/>
                    <a:pt x="6129" y="635"/>
                    <a:pt x="6106" y="577"/>
                  </a:cubicBezTo>
                  <a:cubicBezTo>
                    <a:pt x="5888" y="162"/>
                    <a:pt x="5542" y="1"/>
                    <a:pt x="5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47"/>
            <p:cNvGrpSpPr/>
            <p:nvPr/>
          </p:nvGrpSpPr>
          <p:grpSpPr>
            <a:xfrm>
              <a:off x="3475855" y="263668"/>
              <a:ext cx="3551721" cy="1047040"/>
              <a:chOff x="2895175" y="1690375"/>
              <a:chExt cx="1262475" cy="372175"/>
            </a:xfrm>
          </p:grpSpPr>
          <p:sp>
            <p:nvSpPr>
              <p:cNvPr id="1626" name="Google Shape;1626;p47"/>
              <p:cNvSpPr/>
              <p:nvPr/>
            </p:nvSpPr>
            <p:spPr>
              <a:xfrm>
                <a:off x="3104300" y="1954600"/>
                <a:ext cx="809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4318" extrusionOk="0">
                    <a:moveTo>
                      <a:pt x="392" y="0"/>
                    </a:moveTo>
                    <a:cubicBezTo>
                      <a:pt x="295" y="0"/>
                      <a:pt x="200" y="39"/>
                      <a:pt x="127" y="112"/>
                    </a:cubicBezTo>
                    <a:cubicBezTo>
                      <a:pt x="0" y="216"/>
                      <a:pt x="0" y="411"/>
                      <a:pt x="115" y="527"/>
                    </a:cubicBezTo>
                    <a:cubicBezTo>
                      <a:pt x="346" y="838"/>
                      <a:pt x="450" y="1218"/>
                      <a:pt x="392" y="1598"/>
                    </a:cubicBezTo>
                    <a:cubicBezTo>
                      <a:pt x="334" y="2197"/>
                      <a:pt x="565" y="2796"/>
                      <a:pt x="1003" y="3200"/>
                    </a:cubicBezTo>
                    <a:cubicBezTo>
                      <a:pt x="1072" y="3257"/>
                      <a:pt x="1118" y="3326"/>
                      <a:pt x="1175" y="3395"/>
                    </a:cubicBezTo>
                    <a:cubicBezTo>
                      <a:pt x="1314" y="3557"/>
                      <a:pt x="1371" y="3764"/>
                      <a:pt x="1360" y="3971"/>
                    </a:cubicBezTo>
                    <a:cubicBezTo>
                      <a:pt x="1337" y="4098"/>
                      <a:pt x="1394" y="4133"/>
                      <a:pt x="1498" y="4144"/>
                    </a:cubicBezTo>
                    <a:cubicBezTo>
                      <a:pt x="1809" y="4179"/>
                      <a:pt x="2109" y="4213"/>
                      <a:pt x="2408" y="4260"/>
                    </a:cubicBezTo>
                    <a:cubicBezTo>
                      <a:pt x="2425" y="4262"/>
                      <a:pt x="2443" y="4262"/>
                      <a:pt x="2461" y="4262"/>
                    </a:cubicBezTo>
                    <a:cubicBezTo>
                      <a:pt x="2481" y="4262"/>
                      <a:pt x="2502" y="4262"/>
                      <a:pt x="2522" y="4262"/>
                    </a:cubicBezTo>
                    <a:cubicBezTo>
                      <a:pt x="2584" y="4262"/>
                      <a:pt x="2647" y="4268"/>
                      <a:pt x="2696" y="4317"/>
                    </a:cubicBezTo>
                    <a:lnTo>
                      <a:pt x="2915" y="4317"/>
                    </a:lnTo>
                    <a:cubicBezTo>
                      <a:pt x="2996" y="4041"/>
                      <a:pt x="3076" y="3776"/>
                      <a:pt x="3134" y="3499"/>
                    </a:cubicBezTo>
                    <a:cubicBezTo>
                      <a:pt x="3238" y="3096"/>
                      <a:pt x="3111" y="2865"/>
                      <a:pt x="2731" y="2681"/>
                    </a:cubicBezTo>
                    <a:cubicBezTo>
                      <a:pt x="2558" y="2600"/>
                      <a:pt x="2385" y="2543"/>
                      <a:pt x="2224" y="2451"/>
                    </a:cubicBezTo>
                    <a:cubicBezTo>
                      <a:pt x="2040" y="2370"/>
                      <a:pt x="1913" y="2186"/>
                      <a:pt x="1878" y="1990"/>
                    </a:cubicBezTo>
                    <a:cubicBezTo>
                      <a:pt x="1832" y="1794"/>
                      <a:pt x="1947" y="1598"/>
                      <a:pt x="2132" y="1540"/>
                    </a:cubicBezTo>
                    <a:cubicBezTo>
                      <a:pt x="2293" y="1483"/>
                      <a:pt x="2316" y="1391"/>
                      <a:pt x="2178" y="1287"/>
                    </a:cubicBezTo>
                    <a:cubicBezTo>
                      <a:pt x="1924" y="1080"/>
                      <a:pt x="1636" y="872"/>
                      <a:pt x="1394" y="676"/>
                    </a:cubicBezTo>
                    <a:cubicBezTo>
                      <a:pt x="1141" y="469"/>
                      <a:pt x="818" y="365"/>
                      <a:pt x="622" y="89"/>
                    </a:cubicBezTo>
                    <a:cubicBezTo>
                      <a:pt x="622" y="77"/>
                      <a:pt x="611" y="66"/>
                      <a:pt x="599" y="66"/>
                    </a:cubicBezTo>
                    <a:cubicBezTo>
                      <a:pt x="536" y="22"/>
                      <a:pt x="464" y="0"/>
                      <a:pt x="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7"/>
              <p:cNvSpPr/>
              <p:nvPr/>
            </p:nvSpPr>
            <p:spPr>
              <a:xfrm>
                <a:off x="3167950" y="1725525"/>
                <a:ext cx="326075" cy="331200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3248" extrusionOk="0">
                    <a:moveTo>
                      <a:pt x="11384" y="0"/>
                    </a:moveTo>
                    <a:lnTo>
                      <a:pt x="11384" y="0"/>
                    </a:lnTo>
                    <a:cubicBezTo>
                      <a:pt x="11349" y="23"/>
                      <a:pt x="11303" y="35"/>
                      <a:pt x="11268" y="58"/>
                    </a:cubicBezTo>
                    <a:cubicBezTo>
                      <a:pt x="10623" y="438"/>
                      <a:pt x="9989" y="818"/>
                      <a:pt x="9344" y="1187"/>
                    </a:cubicBezTo>
                    <a:cubicBezTo>
                      <a:pt x="9264" y="1233"/>
                      <a:pt x="9218" y="1337"/>
                      <a:pt x="9241" y="1429"/>
                    </a:cubicBezTo>
                    <a:cubicBezTo>
                      <a:pt x="9241" y="1567"/>
                      <a:pt x="9241" y="1705"/>
                      <a:pt x="9241" y="1844"/>
                    </a:cubicBezTo>
                    <a:cubicBezTo>
                      <a:pt x="9241" y="2109"/>
                      <a:pt x="9068" y="2351"/>
                      <a:pt x="8803" y="2431"/>
                    </a:cubicBezTo>
                    <a:cubicBezTo>
                      <a:pt x="8434" y="2558"/>
                      <a:pt x="8296" y="2811"/>
                      <a:pt x="8353" y="3192"/>
                    </a:cubicBezTo>
                    <a:cubicBezTo>
                      <a:pt x="8388" y="3376"/>
                      <a:pt x="8423" y="3549"/>
                      <a:pt x="8469" y="3722"/>
                    </a:cubicBezTo>
                    <a:cubicBezTo>
                      <a:pt x="8630" y="4240"/>
                      <a:pt x="8457" y="4816"/>
                      <a:pt x="8042" y="5173"/>
                    </a:cubicBezTo>
                    <a:cubicBezTo>
                      <a:pt x="7835" y="5358"/>
                      <a:pt x="7616" y="5519"/>
                      <a:pt x="7374" y="5657"/>
                    </a:cubicBezTo>
                    <a:cubicBezTo>
                      <a:pt x="7098" y="5807"/>
                      <a:pt x="6844" y="5980"/>
                      <a:pt x="6602" y="6176"/>
                    </a:cubicBezTo>
                    <a:cubicBezTo>
                      <a:pt x="6548" y="6215"/>
                      <a:pt x="6506" y="6233"/>
                      <a:pt x="6470" y="6233"/>
                    </a:cubicBezTo>
                    <a:cubicBezTo>
                      <a:pt x="6422" y="6233"/>
                      <a:pt x="6383" y="6200"/>
                      <a:pt x="6337" y="6141"/>
                    </a:cubicBezTo>
                    <a:cubicBezTo>
                      <a:pt x="6118" y="5911"/>
                      <a:pt x="6049" y="5623"/>
                      <a:pt x="5969" y="5323"/>
                    </a:cubicBezTo>
                    <a:cubicBezTo>
                      <a:pt x="5909" y="5095"/>
                      <a:pt x="5931" y="4997"/>
                      <a:pt x="6073" y="4997"/>
                    </a:cubicBezTo>
                    <a:cubicBezTo>
                      <a:pt x="6125" y="4997"/>
                      <a:pt x="6193" y="5010"/>
                      <a:pt x="6280" y="5035"/>
                    </a:cubicBezTo>
                    <a:cubicBezTo>
                      <a:pt x="6360" y="5047"/>
                      <a:pt x="6452" y="5104"/>
                      <a:pt x="6510" y="5173"/>
                    </a:cubicBezTo>
                    <a:cubicBezTo>
                      <a:pt x="6561" y="5235"/>
                      <a:pt x="6611" y="5261"/>
                      <a:pt x="6663" y="5261"/>
                    </a:cubicBezTo>
                    <a:cubicBezTo>
                      <a:pt x="6717" y="5261"/>
                      <a:pt x="6774" y="5232"/>
                      <a:pt x="6833" y="5185"/>
                    </a:cubicBezTo>
                    <a:cubicBezTo>
                      <a:pt x="7374" y="4758"/>
                      <a:pt x="7639" y="4079"/>
                      <a:pt x="7524" y="3410"/>
                    </a:cubicBezTo>
                    <a:cubicBezTo>
                      <a:pt x="7466" y="3042"/>
                      <a:pt x="7305" y="2696"/>
                      <a:pt x="7270" y="2327"/>
                    </a:cubicBezTo>
                    <a:cubicBezTo>
                      <a:pt x="7190" y="2351"/>
                      <a:pt x="7132" y="2374"/>
                      <a:pt x="7075" y="2397"/>
                    </a:cubicBezTo>
                    <a:cubicBezTo>
                      <a:pt x="6259" y="2760"/>
                      <a:pt x="5418" y="2981"/>
                      <a:pt x="4531" y="2981"/>
                    </a:cubicBezTo>
                    <a:cubicBezTo>
                      <a:pt x="4378" y="2981"/>
                      <a:pt x="4223" y="2975"/>
                      <a:pt x="4068" y="2961"/>
                    </a:cubicBezTo>
                    <a:cubicBezTo>
                      <a:pt x="4048" y="2960"/>
                      <a:pt x="4030" y="2959"/>
                      <a:pt x="4013" y="2959"/>
                    </a:cubicBezTo>
                    <a:cubicBezTo>
                      <a:pt x="3888" y="2959"/>
                      <a:pt x="3868" y="3001"/>
                      <a:pt x="3929" y="3134"/>
                    </a:cubicBezTo>
                    <a:cubicBezTo>
                      <a:pt x="3964" y="3261"/>
                      <a:pt x="3975" y="3399"/>
                      <a:pt x="3952" y="3526"/>
                    </a:cubicBezTo>
                    <a:cubicBezTo>
                      <a:pt x="3952" y="3592"/>
                      <a:pt x="3934" y="3617"/>
                      <a:pt x="3894" y="3617"/>
                    </a:cubicBezTo>
                    <a:cubicBezTo>
                      <a:pt x="3879" y="3617"/>
                      <a:pt x="3860" y="3613"/>
                      <a:pt x="3837" y="3606"/>
                    </a:cubicBezTo>
                    <a:cubicBezTo>
                      <a:pt x="3572" y="3537"/>
                      <a:pt x="3307" y="3457"/>
                      <a:pt x="3042" y="3387"/>
                    </a:cubicBezTo>
                    <a:cubicBezTo>
                      <a:pt x="2970" y="3371"/>
                      <a:pt x="2905" y="3363"/>
                      <a:pt x="2846" y="3363"/>
                    </a:cubicBezTo>
                    <a:cubicBezTo>
                      <a:pt x="2613" y="3363"/>
                      <a:pt x="2477" y="3492"/>
                      <a:pt x="2385" y="3768"/>
                    </a:cubicBezTo>
                    <a:cubicBezTo>
                      <a:pt x="2316" y="3952"/>
                      <a:pt x="2270" y="4136"/>
                      <a:pt x="2213" y="4321"/>
                    </a:cubicBezTo>
                    <a:cubicBezTo>
                      <a:pt x="2109" y="3756"/>
                      <a:pt x="2166" y="3180"/>
                      <a:pt x="2362" y="2639"/>
                    </a:cubicBezTo>
                    <a:cubicBezTo>
                      <a:pt x="2408" y="2523"/>
                      <a:pt x="2385" y="2466"/>
                      <a:pt x="2270" y="2408"/>
                    </a:cubicBezTo>
                    <a:cubicBezTo>
                      <a:pt x="1775" y="2143"/>
                      <a:pt x="1314" y="1844"/>
                      <a:pt x="899" y="1486"/>
                    </a:cubicBezTo>
                    <a:cubicBezTo>
                      <a:pt x="761" y="1383"/>
                      <a:pt x="623" y="1268"/>
                      <a:pt x="496" y="1164"/>
                    </a:cubicBezTo>
                    <a:cubicBezTo>
                      <a:pt x="470" y="1144"/>
                      <a:pt x="448" y="1121"/>
                      <a:pt x="427" y="1121"/>
                    </a:cubicBezTo>
                    <a:cubicBezTo>
                      <a:pt x="411" y="1121"/>
                      <a:pt x="396" y="1135"/>
                      <a:pt x="381" y="1175"/>
                    </a:cubicBezTo>
                    <a:cubicBezTo>
                      <a:pt x="219" y="1590"/>
                      <a:pt x="127" y="2028"/>
                      <a:pt x="323" y="2454"/>
                    </a:cubicBezTo>
                    <a:cubicBezTo>
                      <a:pt x="415" y="2639"/>
                      <a:pt x="530" y="2823"/>
                      <a:pt x="657" y="2984"/>
                    </a:cubicBezTo>
                    <a:cubicBezTo>
                      <a:pt x="795" y="3157"/>
                      <a:pt x="818" y="3410"/>
                      <a:pt x="715" y="3618"/>
                    </a:cubicBezTo>
                    <a:cubicBezTo>
                      <a:pt x="680" y="3675"/>
                      <a:pt x="657" y="3745"/>
                      <a:pt x="623" y="3802"/>
                    </a:cubicBezTo>
                    <a:cubicBezTo>
                      <a:pt x="438" y="4159"/>
                      <a:pt x="392" y="4563"/>
                      <a:pt x="484" y="4954"/>
                    </a:cubicBezTo>
                    <a:cubicBezTo>
                      <a:pt x="507" y="5047"/>
                      <a:pt x="496" y="5139"/>
                      <a:pt x="450" y="5219"/>
                    </a:cubicBezTo>
                    <a:cubicBezTo>
                      <a:pt x="0" y="6153"/>
                      <a:pt x="81" y="7259"/>
                      <a:pt x="680" y="8111"/>
                    </a:cubicBezTo>
                    <a:cubicBezTo>
                      <a:pt x="738" y="8203"/>
                      <a:pt x="749" y="8249"/>
                      <a:pt x="657" y="8330"/>
                    </a:cubicBezTo>
                    <a:cubicBezTo>
                      <a:pt x="473" y="8468"/>
                      <a:pt x="358" y="8687"/>
                      <a:pt x="335" y="8929"/>
                    </a:cubicBezTo>
                    <a:cubicBezTo>
                      <a:pt x="323" y="9125"/>
                      <a:pt x="346" y="9332"/>
                      <a:pt x="415" y="9517"/>
                    </a:cubicBezTo>
                    <a:cubicBezTo>
                      <a:pt x="888" y="11015"/>
                      <a:pt x="1786" y="12213"/>
                      <a:pt x="3008" y="13192"/>
                    </a:cubicBezTo>
                    <a:cubicBezTo>
                      <a:pt x="3041" y="13226"/>
                      <a:pt x="3087" y="13247"/>
                      <a:pt x="3137" y="13247"/>
                    </a:cubicBezTo>
                    <a:cubicBezTo>
                      <a:pt x="3155" y="13247"/>
                      <a:pt x="3173" y="13244"/>
                      <a:pt x="3192" y="13238"/>
                    </a:cubicBezTo>
                    <a:cubicBezTo>
                      <a:pt x="3273" y="13204"/>
                      <a:pt x="3261" y="13134"/>
                      <a:pt x="3261" y="13077"/>
                    </a:cubicBezTo>
                    <a:cubicBezTo>
                      <a:pt x="3342" y="11625"/>
                      <a:pt x="3203" y="10174"/>
                      <a:pt x="2823" y="8779"/>
                    </a:cubicBezTo>
                    <a:cubicBezTo>
                      <a:pt x="2777" y="8491"/>
                      <a:pt x="2616" y="8249"/>
                      <a:pt x="2385" y="8088"/>
                    </a:cubicBezTo>
                    <a:cubicBezTo>
                      <a:pt x="2316" y="8042"/>
                      <a:pt x="2339" y="8007"/>
                      <a:pt x="2385" y="7950"/>
                    </a:cubicBezTo>
                    <a:cubicBezTo>
                      <a:pt x="2535" y="7777"/>
                      <a:pt x="2685" y="7604"/>
                      <a:pt x="2846" y="7443"/>
                    </a:cubicBezTo>
                    <a:cubicBezTo>
                      <a:pt x="2985" y="7282"/>
                      <a:pt x="3192" y="7178"/>
                      <a:pt x="3411" y="7178"/>
                    </a:cubicBezTo>
                    <a:cubicBezTo>
                      <a:pt x="3791" y="7166"/>
                      <a:pt x="4160" y="7005"/>
                      <a:pt x="4413" y="6706"/>
                    </a:cubicBezTo>
                    <a:cubicBezTo>
                      <a:pt x="4432" y="6687"/>
                      <a:pt x="4450" y="6653"/>
                      <a:pt x="4487" y="6653"/>
                    </a:cubicBezTo>
                    <a:cubicBezTo>
                      <a:pt x="4496" y="6653"/>
                      <a:pt x="4506" y="6655"/>
                      <a:pt x="4517" y="6659"/>
                    </a:cubicBezTo>
                    <a:cubicBezTo>
                      <a:pt x="4724" y="6763"/>
                      <a:pt x="4966" y="6844"/>
                      <a:pt x="5035" y="7120"/>
                    </a:cubicBezTo>
                    <a:cubicBezTo>
                      <a:pt x="5081" y="7293"/>
                      <a:pt x="5081" y="7466"/>
                      <a:pt x="5047" y="7650"/>
                    </a:cubicBezTo>
                    <a:cubicBezTo>
                      <a:pt x="4989" y="7904"/>
                      <a:pt x="4920" y="8146"/>
                      <a:pt x="4874" y="8399"/>
                    </a:cubicBezTo>
                    <a:cubicBezTo>
                      <a:pt x="4724" y="9079"/>
                      <a:pt x="5058" y="9563"/>
                      <a:pt x="5738" y="9632"/>
                    </a:cubicBezTo>
                    <a:cubicBezTo>
                      <a:pt x="5795" y="9639"/>
                      <a:pt x="5852" y="9643"/>
                      <a:pt x="5909" y="9643"/>
                    </a:cubicBezTo>
                    <a:cubicBezTo>
                      <a:pt x="6391" y="9643"/>
                      <a:pt x="6850" y="9386"/>
                      <a:pt x="7098" y="8964"/>
                    </a:cubicBezTo>
                    <a:cubicBezTo>
                      <a:pt x="7328" y="8595"/>
                      <a:pt x="7478" y="8180"/>
                      <a:pt x="7547" y="7766"/>
                    </a:cubicBezTo>
                    <a:cubicBezTo>
                      <a:pt x="7547" y="7685"/>
                      <a:pt x="7582" y="7604"/>
                      <a:pt x="7639" y="7547"/>
                    </a:cubicBezTo>
                    <a:cubicBezTo>
                      <a:pt x="7823" y="7351"/>
                      <a:pt x="7985" y="7132"/>
                      <a:pt x="8135" y="6901"/>
                    </a:cubicBezTo>
                    <a:cubicBezTo>
                      <a:pt x="8434" y="6452"/>
                      <a:pt x="8734" y="6003"/>
                      <a:pt x="9033" y="5565"/>
                    </a:cubicBezTo>
                    <a:cubicBezTo>
                      <a:pt x="9148" y="5369"/>
                      <a:pt x="9298" y="5208"/>
                      <a:pt x="9483" y="5093"/>
                    </a:cubicBezTo>
                    <a:cubicBezTo>
                      <a:pt x="9590" y="5024"/>
                      <a:pt x="9705" y="4991"/>
                      <a:pt x="9814" y="4991"/>
                    </a:cubicBezTo>
                    <a:cubicBezTo>
                      <a:pt x="9962" y="4991"/>
                      <a:pt x="10099" y="5053"/>
                      <a:pt x="10185" y="5173"/>
                    </a:cubicBezTo>
                    <a:cubicBezTo>
                      <a:pt x="10228" y="5227"/>
                      <a:pt x="10261" y="5290"/>
                      <a:pt x="10338" y="5290"/>
                    </a:cubicBezTo>
                    <a:cubicBezTo>
                      <a:pt x="10345" y="5290"/>
                      <a:pt x="10351" y="5289"/>
                      <a:pt x="10358" y="5288"/>
                    </a:cubicBezTo>
                    <a:cubicBezTo>
                      <a:pt x="10450" y="5265"/>
                      <a:pt x="10450" y="5185"/>
                      <a:pt x="10473" y="5116"/>
                    </a:cubicBezTo>
                    <a:cubicBezTo>
                      <a:pt x="10612" y="4689"/>
                      <a:pt x="10842" y="4298"/>
                      <a:pt x="11153" y="3964"/>
                    </a:cubicBezTo>
                    <a:cubicBezTo>
                      <a:pt x="11259" y="3840"/>
                      <a:pt x="11338" y="3779"/>
                      <a:pt x="11423" y="3779"/>
                    </a:cubicBezTo>
                    <a:cubicBezTo>
                      <a:pt x="11503" y="3779"/>
                      <a:pt x="11588" y="3834"/>
                      <a:pt x="11706" y="3940"/>
                    </a:cubicBezTo>
                    <a:cubicBezTo>
                      <a:pt x="11860" y="4080"/>
                      <a:pt x="12050" y="4147"/>
                      <a:pt x="12238" y="4147"/>
                    </a:cubicBezTo>
                    <a:cubicBezTo>
                      <a:pt x="12501" y="4147"/>
                      <a:pt x="12761" y="4016"/>
                      <a:pt x="12916" y="3768"/>
                    </a:cubicBezTo>
                    <a:cubicBezTo>
                      <a:pt x="13043" y="3549"/>
                      <a:pt x="13031" y="3514"/>
                      <a:pt x="12812" y="3376"/>
                    </a:cubicBezTo>
                    <a:cubicBezTo>
                      <a:pt x="12075" y="2927"/>
                      <a:pt x="11476" y="2281"/>
                      <a:pt x="11061" y="1521"/>
                    </a:cubicBezTo>
                    <a:cubicBezTo>
                      <a:pt x="10992" y="1417"/>
                      <a:pt x="10992" y="1348"/>
                      <a:pt x="11096" y="1256"/>
                    </a:cubicBezTo>
                    <a:cubicBezTo>
                      <a:pt x="11441" y="933"/>
                      <a:pt x="11556" y="438"/>
                      <a:pt x="11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7"/>
              <p:cNvSpPr/>
              <p:nvPr/>
            </p:nvSpPr>
            <p:spPr>
              <a:xfrm>
                <a:off x="3947375" y="1712550"/>
                <a:ext cx="210275" cy="25682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10273" extrusionOk="0">
                    <a:moveTo>
                      <a:pt x="3446" y="1"/>
                    </a:moveTo>
                    <a:cubicBezTo>
                      <a:pt x="3118" y="1"/>
                      <a:pt x="2787" y="18"/>
                      <a:pt x="2454" y="47"/>
                    </a:cubicBezTo>
                    <a:cubicBezTo>
                      <a:pt x="2385" y="47"/>
                      <a:pt x="2327" y="93"/>
                      <a:pt x="2304" y="150"/>
                    </a:cubicBezTo>
                    <a:cubicBezTo>
                      <a:pt x="2097" y="692"/>
                      <a:pt x="1878" y="1233"/>
                      <a:pt x="1659" y="1787"/>
                    </a:cubicBezTo>
                    <a:cubicBezTo>
                      <a:pt x="1625" y="1844"/>
                      <a:pt x="1636" y="1913"/>
                      <a:pt x="1682" y="1971"/>
                    </a:cubicBezTo>
                    <a:cubicBezTo>
                      <a:pt x="1705" y="2000"/>
                      <a:pt x="1734" y="2008"/>
                      <a:pt x="1764" y="2008"/>
                    </a:cubicBezTo>
                    <a:cubicBezTo>
                      <a:pt x="1795" y="2008"/>
                      <a:pt x="1826" y="2000"/>
                      <a:pt x="1855" y="1994"/>
                    </a:cubicBezTo>
                    <a:cubicBezTo>
                      <a:pt x="2235" y="1879"/>
                      <a:pt x="2592" y="1717"/>
                      <a:pt x="2915" y="1510"/>
                    </a:cubicBezTo>
                    <a:cubicBezTo>
                      <a:pt x="3169" y="1337"/>
                      <a:pt x="3445" y="1199"/>
                      <a:pt x="3733" y="1095"/>
                    </a:cubicBezTo>
                    <a:cubicBezTo>
                      <a:pt x="3876" y="1045"/>
                      <a:pt x="4025" y="1020"/>
                      <a:pt x="4174" y="1020"/>
                    </a:cubicBezTo>
                    <a:cubicBezTo>
                      <a:pt x="4433" y="1020"/>
                      <a:pt x="4693" y="1094"/>
                      <a:pt x="4920" y="1233"/>
                    </a:cubicBezTo>
                    <a:cubicBezTo>
                      <a:pt x="5081" y="1326"/>
                      <a:pt x="5185" y="1498"/>
                      <a:pt x="5208" y="1683"/>
                    </a:cubicBezTo>
                    <a:cubicBezTo>
                      <a:pt x="5219" y="1752"/>
                      <a:pt x="5185" y="1810"/>
                      <a:pt x="5139" y="1844"/>
                    </a:cubicBezTo>
                    <a:cubicBezTo>
                      <a:pt x="4459" y="2213"/>
                      <a:pt x="4044" y="3181"/>
                      <a:pt x="4355" y="4045"/>
                    </a:cubicBezTo>
                    <a:cubicBezTo>
                      <a:pt x="4367" y="4091"/>
                      <a:pt x="4401" y="4125"/>
                      <a:pt x="4332" y="4160"/>
                    </a:cubicBezTo>
                    <a:cubicBezTo>
                      <a:pt x="4033" y="4275"/>
                      <a:pt x="3860" y="4529"/>
                      <a:pt x="3664" y="4771"/>
                    </a:cubicBezTo>
                    <a:cubicBezTo>
                      <a:pt x="3480" y="5012"/>
                      <a:pt x="3215" y="5197"/>
                      <a:pt x="2915" y="5301"/>
                    </a:cubicBezTo>
                    <a:cubicBezTo>
                      <a:pt x="2685" y="5381"/>
                      <a:pt x="2454" y="5462"/>
                      <a:pt x="2224" y="5554"/>
                    </a:cubicBezTo>
                    <a:cubicBezTo>
                      <a:pt x="1855" y="5681"/>
                      <a:pt x="1556" y="5969"/>
                      <a:pt x="1429" y="6337"/>
                    </a:cubicBezTo>
                    <a:cubicBezTo>
                      <a:pt x="1314" y="6568"/>
                      <a:pt x="1325" y="6833"/>
                      <a:pt x="1452" y="7063"/>
                    </a:cubicBezTo>
                    <a:cubicBezTo>
                      <a:pt x="1533" y="7178"/>
                      <a:pt x="1486" y="7202"/>
                      <a:pt x="1394" y="7248"/>
                    </a:cubicBezTo>
                    <a:cubicBezTo>
                      <a:pt x="991" y="7455"/>
                      <a:pt x="634" y="7778"/>
                      <a:pt x="392" y="8169"/>
                    </a:cubicBezTo>
                    <a:cubicBezTo>
                      <a:pt x="0" y="8768"/>
                      <a:pt x="0" y="9552"/>
                      <a:pt x="380" y="10151"/>
                    </a:cubicBezTo>
                    <a:cubicBezTo>
                      <a:pt x="419" y="10227"/>
                      <a:pt x="488" y="10272"/>
                      <a:pt x="564" y="10272"/>
                    </a:cubicBezTo>
                    <a:cubicBezTo>
                      <a:pt x="579" y="10272"/>
                      <a:pt x="595" y="10270"/>
                      <a:pt x="611" y="10266"/>
                    </a:cubicBezTo>
                    <a:cubicBezTo>
                      <a:pt x="749" y="10243"/>
                      <a:pt x="876" y="10220"/>
                      <a:pt x="1014" y="10209"/>
                    </a:cubicBezTo>
                    <a:cubicBezTo>
                      <a:pt x="1774" y="10093"/>
                      <a:pt x="2523" y="9944"/>
                      <a:pt x="3261" y="9748"/>
                    </a:cubicBezTo>
                    <a:cubicBezTo>
                      <a:pt x="3387" y="9725"/>
                      <a:pt x="3480" y="9598"/>
                      <a:pt x="3457" y="9471"/>
                    </a:cubicBezTo>
                    <a:cubicBezTo>
                      <a:pt x="3457" y="9149"/>
                      <a:pt x="3364" y="8838"/>
                      <a:pt x="3192" y="8561"/>
                    </a:cubicBezTo>
                    <a:cubicBezTo>
                      <a:pt x="3410" y="8492"/>
                      <a:pt x="3618" y="8411"/>
                      <a:pt x="3814" y="8319"/>
                    </a:cubicBezTo>
                    <a:cubicBezTo>
                      <a:pt x="4689" y="7881"/>
                      <a:pt x="5300" y="7190"/>
                      <a:pt x="5772" y="6360"/>
                    </a:cubicBezTo>
                    <a:cubicBezTo>
                      <a:pt x="6222" y="5554"/>
                      <a:pt x="6602" y="4724"/>
                      <a:pt x="7005" y="3906"/>
                    </a:cubicBezTo>
                    <a:cubicBezTo>
                      <a:pt x="7040" y="3860"/>
                      <a:pt x="7040" y="3768"/>
                      <a:pt x="7097" y="3768"/>
                    </a:cubicBezTo>
                    <a:cubicBezTo>
                      <a:pt x="7166" y="3768"/>
                      <a:pt x="7201" y="3837"/>
                      <a:pt x="7236" y="3895"/>
                    </a:cubicBezTo>
                    <a:cubicBezTo>
                      <a:pt x="7316" y="4056"/>
                      <a:pt x="7374" y="4218"/>
                      <a:pt x="7420" y="4390"/>
                    </a:cubicBezTo>
                    <a:cubicBezTo>
                      <a:pt x="7512" y="4736"/>
                      <a:pt x="7754" y="5012"/>
                      <a:pt x="8065" y="5151"/>
                    </a:cubicBezTo>
                    <a:cubicBezTo>
                      <a:pt x="8112" y="5170"/>
                      <a:pt x="8147" y="5181"/>
                      <a:pt x="8174" y="5181"/>
                    </a:cubicBezTo>
                    <a:cubicBezTo>
                      <a:pt x="8227" y="5181"/>
                      <a:pt x="8250" y="5142"/>
                      <a:pt x="8272" y="5059"/>
                    </a:cubicBezTo>
                    <a:cubicBezTo>
                      <a:pt x="8411" y="4436"/>
                      <a:pt x="8411" y="3803"/>
                      <a:pt x="8296" y="3192"/>
                    </a:cubicBezTo>
                    <a:cubicBezTo>
                      <a:pt x="8065" y="2086"/>
                      <a:pt x="7339" y="1141"/>
                      <a:pt x="6314" y="634"/>
                    </a:cubicBezTo>
                    <a:cubicBezTo>
                      <a:pt x="5405" y="158"/>
                      <a:pt x="4438" y="1"/>
                      <a:pt x="3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7"/>
              <p:cNvSpPr/>
              <p:nvPr/>
            </p:nvSpPr>
            <p:spPr>
              <a:xfrm>
                <a:off x="3303900" y="1857725"/>
                <a:ext cx="294675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11787" h="7437" extrusionOk="0">
                    <a:moveTo>
                      <a:pt x="9831" y="0"/>
                    </a:moveTo>
                    <a:cubicBezTo>
                      <a:pt x="9734" y="0"/>
                      <a:pt x="9636" y="4"/>
                      <a:pt x="9540" y="12"/>
                    </a:cubicBezTo>
                    <a:cubicBezTo>
                      <a:pt x="9010" y="35"/>
                      <a:pt x="8630" y="231"/>
                      <a:pt x="8480" y="784"/>
                    </a:cubicBezTo>
                    <a:cubicBezTo>
                      <a:pt x="8411" y="1014"/>
                      <a:pt x="8215" y="1187"/>
                      <a:pt x="7973" y="1222"/>
                    </a:cubicBezTo>
                    <a:cubicBezTo>
                      <a:pt x="7906" y="1239"/>
                      <a:pt x="7838" y="1247"/>
                      <a:pt x="7772" y="1247"/>
                    </a:cubicBezTo>
                    <a:cubicBezTo>
                      <a:pt x="7484" y="1247"/>
                      <a:pt x="7215" y="1092"/>
                      <a:pt x="7075" y="830"/>
                    </a:cubicBezTo>
                    <a:cubicBezTo>
                      <a:pt x="7034" y="767"/>
                      <a:pt x="6991" y="735"/>
                      <a:pt x="6948" y="735"/>
                    </a:cubicBezTo>
                    <a:cubicBezTo>
                      <a:pt x="6905" y="735"/>
                      <a:pt x="6861" y="767"/>
                      <a:pt x="6821" y="830"/>
                    </a:cubicBezTo>
                    <a:cubicBezTo>
                      <a:pt x="6798" y="865"/>
                      <a:pt x="6775" y="899"/>
                      <a:pt x="6752" y="934"/>
                    </a:cubicBezTo>
                    <a:cubicBezTo>
                      <a:pt x="6464" y="1441"/>
                      <a:pt x="6164" y="1959"/>
                      <a:pt x="5865" y="2466"/>
                    </a:cubicBezTo>
                    <a:cubicBezTo>
                      <a:pt x="5780" y="2603"/>
                      <a:pt x="5718" y="2666"/>
                      <a:pt x="5642" y="2666"/>
                    </a:cubicBezTo>
                    <a:cubicBezTo>
                      <a:pt x="5584" y="2666"/>
                      <a:pt x="5517" y="2628"/>
                      <a:pt x="5427" y="2558"/>
                    </a:cubicBezTo>
                    <a:cubicBezTo>
                      <a:pt x="5257" y="2421"/>
                      <a:pt x="5100" y="2352"/>
                      <a:pt x="4946" y="2352"/>
                    </a:cubicBezTo>
                    <a:cubicBezTo>
                      <a:pt x="4777" y="2352"/>
                      <a:pt x="4611" y="2435"/>
                      <a:pt x="4436" y="2604"/>
                    </a:cubicBezTo>
                    <a:cubicBezTo>
                      <a:pt x="4252" y="2800"/>
                      <a:pt x="4102" y="3031"/>
                      <a:pt x="4010" y="3284"/>
                    </a:cubicBezTo>
                    <a:cubicBezTo>
                      <a:pt x="3929" y="3491"/>
                      <a:pt x="3826" y="3687"/>
                      <a:pt x="3687" y="3849"/>
                    </a:cubicBezTo>
                    <a:cubicBezTo>
                      <a:pt x="3561" y="3990"/>
                      <a:pt x="3449" y="4054"/>
                      <a:pt x="3311" y="4054"/>
                    </a:cubicBezTo>
                    <a:cubicBezTo>
                      <a:pt x="3235" y="4054"/>
                      <a:pt x="3152" y="4035"/>
                      <a:pt x="3054" y="3998"/>
                    </a:cubicBezTo>
                    <a:cubicBezTo>
                      <a:pt x="2973" y="3964"/>
                      <a:pt x="2904" y="3941"/>
                      <a:pt x="2835" y="3918"/>
                    </a:cubicBezTo>
                    <a:cubicBezTo>
                      <a:pt x="2766" y="3894"/>
                      <a:pt x="2704" y="3882"/>
                      <a:pt x="2650" y="3882"/>
                    </a:cubicBezTo>
                    <a:cubicBezTo>
                      <a:pt x="2469" y="3882"/>
                      <a:pt x="2374" y="4012"/>
                      <a:pt x="2374" y="4252"/>
                    </a:cubicBezTo>
                    <a:cubicBezTo>
                      <a:pt x="2385" y="4459"/>
                      <a:pt x="2397" y="4667"/>
                      <a:pt x="2397" y="4874"/>
                    </a:cubicBezTo>
                    <a:cubicBezTo>
                      <a:pt x="2385" y="4943"/>
                      <a:pt x="2385" y="5024"/>
                      <a:pt x="2374" y="5116"/>
                    </a:cubicBezTo>
                    <a:cubicBezTo>
                      <a:pt x="2362" y="5519"/>
                      <a:pt x="2201" y="5899"/>
                      <a:pt x="1936" y="6199"/>
                    </a:cubicBezTo>
                    <a:cubicBezTo>
                      <a:pt x="1710" y="6416"/>
                      <a:pt x="1466" y="6543"/>
                      <a:pt x="1186" y="6543"/>
                    </a:cubicBezTo>
                    <a:cubicBezTo>
                      <a:pt x="1081" y="6543"/>
                      <a:pt x="970" y="6525"/>
                      <a:pt x="853" y="6487"/>
                    </a:cubicBezTo>
                    <a:cubicBezTo>
                      <a:pt x="772" y="6452"/>
                      <a:pt x="692" y="6429"/>
                      <a:pt x="600" y="6406"/>
                    </a:cubicBezTo>
                    <a:cubicBezTo>
                      <a:pt x="526" y="6382"/>
                      <a:pt x="448" y="6370"/>
                      <a:pt x="371" y="6370"/>
                    </a:cubicBezTo>
                    <a:cubicBezTo>
                      <a:pt x="304" y="6370"/>
                      <a:pt x="238" y="6379"/>
                      <a:pt x="173" y="6395"/>
                    </a:cubicBezTo>
                    <a:cubicBezTo>
                      <a:pt x="93" y="6429"/>
                      <a:pt x="1" y="6452"/>
                      <a:pt x="1" y="6556"/>
                    </a:cubicBezTo>
                    <a:cubicBezTo>
                      <a:pt x="1" y="6671"/>
                      <a:pt x="93" y="6683"/>
                      <a:pt x="173" y="6706"/>
                    </a:cubicBezTo>
                    <a:cubicBezTo>
                      <a:pt x="634" y="6833"/>
                      <a:pt x="1061" y="7063"/>
                      <a:pt x="1418" y="7374"/>
                    </a:cubicBezTo>
                    <a:cubicBezTo>
                      <a:pt x="1457" y="7413"/>
                      <a:pt x="1507" y="7436"/>
                      <a:pt x="1560" y="7436"/>
                    </a:cubicBezTo>
                    <a:cubicBezTo>
                      <a:pt x="1585" y="7436"/>
                      <a:pt x="1611" y="7431"/>
                      <a:pt x="1637" y="7420"/>
                    </a:cubicBezTo>
                    <a:cubicBezTo>
                      <a:pt x="2190" y="7270"/>
                      <a:pt x="2743" y="7086"/>
                      <a:pt x="3284" y="6890"/>
                    </a:cubicBezTo>
                    <a:cubicBezTo>
                      <a:pt x="3929" y="6660"/>
                      <a:pt x="4551" y="6395"/>
                      <a:pt x="5174" y="6118"/>
                    </a:cubicBezTo>
                    <a:cubicBezTo>
                      <a:pt x="5231" y="6095"/>
                      <a:pt x="5358" y="6107"/>
                      <a:pt x="5323" y="5945"/>
                    </a:cubicBezTo>
                    <a:cubicBezTo>
                      <a:pt x="5231" y="5439"/>
                      <a:pt x="5381" y="5197"/>
                      <a:pt x="5876" y="5012"/>
                    </a:cubicBezTo>
                    <a:cubicBezTo>
                      <a:pt x="6107" y="4943"/>
                      <a:pt x="6337" y="4886"/>
                      <a:pt x="6579" y="4851"/>
                    </a:cubicBezTo>
                    <a:cubicBezTo>
                      <a:pt x="7063" y="4793"/>
                      <a:pt x="7478" y="4505"/>
                      <a:pt x="7720" y="4079"/>
                    </a:cubicBezTo>
                    <a:cubicBezTo>
                      <a:pt x="7835" y="3895"/>
                      <a:pt x="7950" y="3699"/>
                      <a:pt x="8065" y="3503"/>
                    </a:cubicBezTo>
                    <a:cubicBezTo>
                      <a:pt x="8158" y="3353"/>
                      <a:pt x="8273" y="3215"/>
                      <a:pt x="8423" y="3100"/>
                    </a:cubicBezTo>
                    <a:cubicBezTo>
                      <a:pt x="8479" y="3043"/>
                      <a:pt x="8552" y="3014"/>
                      <a:pt x="8628" y="3014"/>
                    </a:cubicBezTo>
                    <a:cubicBezTo>
                      <a:pt x="8692" y="3014"/>
                      <a:pt x="8757" y="3035"/>
                      <a:pt x="8814" y="3077"/>
                    </a:cubicBezTo>
                    <a:cubicBezTo>
                      <a:pt x="8941" y="3157"/>
                      <a:pt x="9068" y="3226"/>
                      <a:pt x="9195" y="3284"/>
                    </a:cubicBezTo>
                    <a:cubicBezTo>
                      <a:pt x="9233" y="3302"/>
                      <a:pt x="9269" y="3311"/>
                      <a:pt x="9300" y="3311"/>
                    </a:cubicBezTo>
                    <a:cubicBezTo>
                      <a:pt x="9369" y="3311"/>
                      <a:pt x="9413" y="3265"/>
                      <a:pt x="9413" y="3169"/>
                    </a:cubicBezTo>
                    <a:cubicBezTo>
                      <a:pt x="9425" y="2754"/>
                      <a:pt x="9678" y="2524"/>
                      <a:pt x="9990" y="2328"/>
                    </a:cubicBezTo>
                    <a:cubicBezTo>
                      <a:pt x="10416" y="2063"/>
                      <a:pt x="10900" y="1948"/>
                      <a:pt x="11384" y="1809"/>
                    </a:cubicBezTo>
                    <a:cubicBezTo>
                      <a:pt x="11395" y="1806"/>
                      <a:pt x="11407" y="1805"/>
                      <a:pt x="11418" y="1805"/>
                    </a:cubicBezTo>
                    <a:cubicBezTo>
                      <a:pt x="11452" y="1805"/>
                      <a:pt x="11484" y="1818"/>
                      <a:pt x="11510" y="1844"/>
                    </a:cubicBezTo>
                    <a:cubicBezTo>
                      <a:pt x="11533" y="1878"/>
                      <a:pt x="11571" y="1896"/>
                      <a:pt x="11610" y="1896"/>
                    </a:cubicBezTo>
                    <a:cubicBezTo>
                      <a:pt x="11649" y="1896"/>
                      <a:pt x="11689" y="1878"/>
                      <a:pt x="11718" y="1844"/>
                    </a:cubicBezTo>
                    <a:cubicBezTo>
                      <a:pt x="11787" y="1763"/>
                      <a:pt x="11718" y="1706"/>
                      <a:pt x="11672" y="1648"/>
                    </a:cubicBezTo>
                    <a:cubicBezTo>
                      <a:pt x="11556" y="1533"/>
                      <a:pt x="11430" y="1429"/>
                      <a:pt x="11303" y="1348"/>
                    </a:cubicBezTo>
                    <a:cubicBezTo>
                      <a:pt x="11257" y="1325"/>
                      <a:pt x="11211" y="1314"/>
                      <a:pt x="11222" y="1233"/>
                    </a:cubicBezTo>
                    <a:cubicBezTo>
                      <a:pt x="11314" y="600"/>
                      <a:pt x="11038" y="196"/>
                      <a:pt x="10416" y="47"/>
                    </a:cubicBezTo>
                    <a:cubicBezTo>
                      <a:pt x="10224" y="16"/>
                      <a:pt x="10027" y="0"/>
                      <a:pt x="9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7"/>
              <p:cNvSpPr/>
              <p:nvPr/>
            </p:nvSpPr>
            <p:spPr>
              <a:xfrm>
                <a:off x="3472100" y="1695075"/>
                <a:ext cx="218950" cy="178750"/>
              </a:xfrm>
              <a:custGeom>
                <a:avLst/>
                <a:gdLst/>
                <a:ahLst/>
                <a:cxnLst/>
                <a:rect l="l" t="t" r="r" b="b"/>
                <a:pathLst>
                  <a:path w="8758" h="7150" extrusionOk="0">
                    <a:moveTo>
                      <a:pt x="2270" y="0"/>
                    </a:moveTo>
                    <a:cubicBezTo>
                      <a:pt x="2250" y="0"/>
                      <a:pt x="2227" y="3"/>
                      <a:pt x="2202" y="8"/>
                    </a:cubicBezTo>
                    <a:cubicBezTo>
                      <a:pt x="1487" y="170"/>
                      <a:pt x="796" y="412"/>
                      <a:pt x="139" y="723"/>
                    </a:cubicBezTo>
                    <a:cubicBezTo>
                      <a:pt x="70" y="757"/>
                      <a:pt x="24" y="826"/>
                      <a:pt x="36" y="907"/>
                    </a:cubicBezTo>
                    <a:cubicBezTo>
                      <a:pt x="1" y="1287"/>
                      <a:pt x="185" y="1667"/>
                      <a:pt x="519" y="1863"/>
                    </a:cubicBezTo>
                    <a:cubicBezTo>
                      <a:pt x="738" y="2002"/>
                      <a:pt x="980" y="2094"/>
                      <a:pt x="1245" y="2140"/>
                    </a:cubicBezTo>
                    <a:cubicBezTo>
                      <a:pt x="1499" y="2186"/>
                      <a:pt x="1741" y="2267"/>
                      <a:pt x="1971" y="2382"/>
                    </a:cubicBezTo>
                    <a:cubicBezTo>
                      <a:pt x="2328" y="2566"/>
                      <a:pt x="2444" y="2808"/>
                      <a:pt x="2363" y="3188"/>
                    </a:cubicBezTo>
                    <a:cubicBezTo>
                      <a:pt x="2317" y="3396"/>
                      <a:pt x="2248" y="3592"/>
                      <a:pt x="2202" y="3787"/>
                    </a:cubicBezTo>
                    <a:cubicBezTo>
                      <a:pt x="2076" y="4301"/>
                      <a:pt x="2210" y="4848"/>
                      <a:pt x="2950" y="4848"/>
                    </a:cubicBezTo>
                    <a:cubicBezTo>
                      <a:pt x="2958" y="4848"/>
                      <a:pt x="2966" y="4848"/>
                      <a:pt x="2974" y="4847"/>
                    </a:cubicBezTo>
                    <a:cubicBezTo>
                      <a:pt x="2981" y="4847"/>
                      <a:pt x="2989" y="4847"/>
                      <a:pt x="2997" y="4847"/>
                    </a:cubicBezTo>
                    <a:cubicBezTo>
                      <a:pt x="3525" y="4847"/>
                      <a:pt x="3861" y="5235"/>
                      <a:pt x="3872" y="5769"/>
                    </a:cubicBezTo>
                    <a:cubicBezTo>
                      <a:pt x="3861" y="5861"/>
                      <a:pt x="3872" y="5953"/>
                      <a:pt x="3884" y="6046"/>
                    </a:cubicBezTo>
                    <a:cubicBezTo>
                      <a:pt x="3884" y="6307"/>
                      <a:pt x="4101" y="6501"/>
                      <a:pt x="4348" y="6501"/>
                    </a:cubicBezTo>
                    <a:cubicBezTo>
                      <a:pt x="4373" y="6501"/>
                      <a:pt x="4399" y="6499"/>
                      <a:pt x="4425" y="6495"/>
                    </a:cubicBezTo>
                    <a:cubicBezTo>
                      <a:pt x="4610" y="6472"/>
                      <a:pt x="4782" y="6414"/>
                      <a:pt x="4955" y="6345"/>
                    </a:cubicBezTo>
                    <a:cubicBezTo>
                      <a:pt x="5092" y="6296"/>
                      <a:pt x="5199" y="6269"/>
                      <a:pt x="5288" y="6269"/>
                    </a:cubicBezTo>
                    <a:cubicBezTo>
                      <a:pt x="5468" y="6269"/>
                      <a:pt x="5573" y="6379"/>
                      <a:pt x="5704" y="6633"/>
                    </a:cubicBezTo>
                    <a:cubicBezTo>
                      <a:pt x="5895" y="6986"/>
                      <a:pt x="6109" y="7150"/>
                      <a:pt x="6452" y="7150"/>
                    </a:cubicBezTo>
                    <a:cubicBezTo>
                      <a:pt x="6523" y="7150"/>
                      <a:pt x="6600" y="7142"/>
                      <a:pt x="6683" y="7129"/>
                    </a:cubicBezTo>
                    <a:cubicBezTo>
                      <a:pt x="7352" y="7025"/>
                      <a:pt x="7997" y="6806"/>
                      <a:pt x="8596" y="6483"/>
                    </a:cubicBezTo>
                    <a:cubicBezTo>
                      <a:pt x="8757" y="6391"/>
                      <a:pt x="8757" y="6334"/>
                      <a:pt x="8630" y="6195"/>
                    </a:cubicBezTo>
                    <a:cubicBezTo>
                      <a:pt x="8619" y="6172"/>
                      <a:pt x="8596" y="6161"/>
                      <a:pt x="8584" y="6138"/>
                    </a:cubicBezTo>
                    <a:cubicBezTo>
                      <a:pt x="8412" y="5942"/>
                      <a:pt x="8170" y="5861"/>
                      <a:pt x="7962" y="5735"/>
                    </a:cubicBezTo>
                    <a:cubicBezTo>
                      <a:pt x="7913" y="5707"/>
                      <a:pt x="7852" y="5698"/>
                      <a:pt x="7788" y="5698"/>
                    </a:cubicBezTo>
                    <a:cubicBezTo>
                      <a:pt x="7689" y="5698"/>
                      <a:pt x="7581" y="5721"/>
                      <a:pt x="7490" y="5735"/>
                    </a:cubicBezTo>
                    <a:cubicBezTo>
                      <a:pt x="7167" y="5781"/>
                      <a:pt x="6845" y="5804"/>
                      <a:pt x="6534" y="5838"/>
                    </a:cubicBezTo>
                    <a:cubicBezTo>
                      <a:pt x="6500" y="5841"/>
                      <a:pt x="6470" y="5842"/>
                      <a:pt x="6443" y="5842"/>
                    </a:cubicBezTo>
                    <a:cubicBezTo>
                      <a:pt x="6233" y="5842"/>
                      <a:pt x="6187" y="5759"/>
                      <a:pt x="6176" y="5504"/>
                    </a:cubicBezTo>
                    <a:cubicBezTo>
                      <a:pt x="6153" y="4813"/>
                      <a:pt x="6130" y="4133"/>
                      <a:pt x="6107" y="3442"/>
                    </a:cubicBezTo>
                    <a:cubicBezTo>
                      <a:pt x="6096" y="3361"/>
                      <a:pt x="6119" y="3280"/>
                      <a:pt x="6027" y="3234"/>
                    </a:cubicBezTo>
                    <a:cubicBezTo>
                      <a:pt x="6003" y="3224"/>
                      <a:pt x="5982" y="3219"/>
                      <a:pt x="5964" y="3219"/>
                    </a:cubicBezTo>
                    <a:cubicBezTo>
                      <a:pt x="5901" y="3219"/>
                      <a:pt x="5864" y="3271"/>
                      <a:pt x="5819" y="3315"/>
                    </a:cubicBezTo>
                    <a:cubicBezTo>
                      <a:pt x="5705" y="3430"/>
                      <a:pt x="5543" y="3497"/>
                      <a:pt x="5379" y="3497"/>
                    </a:cubicBezTo>
                    <a:cubicBezTo>
                      <a:pt x="5345" y="3497"/>
                      <a:pt x="5311" y="3494"/>
                      <a:pt x="5278" y="3488"/>
                    </a:cubicBezTo>
                    <a:cubicBezTo>
                      <a:pt x="4909" y="3442"/>
                      <a:pt x="4598" y="3200"/>
                      <a:pt x="4460" y="2854"/>
                    </a:cubicBezTo>
                    <a:cubicBezTo>
                      <a:pt x="4345" y="2555"/>
                      <a:pt x="4298" y="2232"/>
                      <a:pt x="4310" y="1909"/>
                    </a:cubicBezTo>
                    <a:cubicBezTo>
                      <a:pt x="4310" y="1783"/>
                      <a:pt x="4310" y="1644"/>
                      <a:pt x="4310" y="1518"/>
                    </a:cubicBezTo>
                    <a:cubicBezTo>
                      <a:pt x="4310" y="1418"/>
                      <a:pt x="4267" y="1368"/>
                      <a:pt x="4188" y="1368"/>
                    </a:cubicBezTo>
                    <a:cubicBezTo>
                      <a:pt x="4166" y="1368"/>
                      <a:pt x="4141" y="1372"/>
                      <a:pt x="4114" y="1379"/>
                    </a:cubicBezTo>
                    <a:cubicBezTo>
                      <a:pt x="4004" y="1411"/>
                      <a:pt x="3898" y="1426"/>
                      <a:pt x="3797" y="1426"/>
                    </a:cubicBezTo>
                    <a:cubicBezTo>
                      <a:pt x="3454" y="1426"/>
                      <a:pt x="3162" y="1257"/>
                      <a:pt x="2904" y="999"/>
                    </a:cubicBezTo>
                    <a:cubicBezTo>
                      <a:pt x="2662" y="757"/>
                      <a:pt x="2490" y="458"/>
                      <a:pt x="2409" y="124"/>
                    </a:cubicBezTo>
                    <a:cubicBezTo>
                      <a:pt x="2373" y="34"/>
                      <a:pt x="2337" y="0"/>
                      <a:pt x="2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7"/>
              <p:cNvSpPr/>
              <p:nvPr/>
            </p:nvSpPr>
            <p:spPr>
              <a:xfrm>
                <a:off x="2895175" y="1697575"/>
                <a:ext cx="118700" cy="208275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833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3872" y="150"/>
                      <a:pt x="3411" y="358"/>
                      <a:pt x="2973" y="623"/>
                    </a:cubicBezTo>
                    <a:cubicBezTo>
                      <a:pt x="2639" y="830"/>
                      <a:pt x="2628" y="888"/>
                      <a:pt x="2916" y="1164"/>
                    </a:cubicBezTo>
                    <a:cubicBezTo>
                      <a:pt x="3008" y="1256"/>
                      <a:pt x="2985" y="1314"/>
                      <a:pt x="2916" y="1406"/>
                    </a:cubicBezTo>
                    <a:cubicBezTo>
                      <a:pt x="2374" y="2121"/>
                      <a:pt x="2086" y="2996"/>
                      <a:pt x="2075" y="3906"/>
                    </a:cubicBezTo>
                    <a:cubicBezTo>
                      <a:pt x="2063" y="4010"/>
                      <a:pt x="2040" y="4045"/>
                      <a:pt x="1925" y="4056"/>
                    </a:cubicBezTo>
                    <a:cubicBezTo>
                      <a:pt x="1360" y="4102"/>
                      <a:pt x="934" y="4575"/>
                      <a:pt x="946" y="5151"/>
                    </a:cubicBezTo>
                    <a:lnTo>
                      <a:pt x="946" y="5715"/>
                    </a:lnTo>
                    <a:cubicBezTo>
                      <a:pt x="946" y="5923"/>
                      <a:pt x="830" y="6118"/>
                      <a:pt x="646" y="6222"/>
                    </a:cubicBezTo>
                    <a:cubicBezTo>
                      <a:pt x="604" y="6249"/>
                      <a:pt x="557" y="6263"/>
                      <a:pt x="510" y="6263"/>
                    </a:cubicBezTo>
                    <a:cubicBezTo>
                      <a:pt x="456" y="6263"/>
                      <a:pt x="402" y="6243"/>
                      <a:pt x="358" y="6199"/>
                    </a:cubicBezTo>
                    <a:cubicBezTo>
                      <a:pt x="298" y="6149"/>
                      <a:pt x="251" y="6124"/>
                      <a:pt x="213" y="6124"/>
                    </a:cubicBezTo>
                    <a:cubicBezTo>
                      <a:pt x="155" y="6124"/>
                      <a:pt x="116" y="6180"/>
                      <a:pt x="81" y="6291"/>
                    </a:cubicBezTo>
                    <a:cubicBezTo>
                      <a:pt x="1" y="6556"/>
                      <a:pt x="70" y="6810"/>
                      <a:pt x="116" y="7052"/>
                    </a:cubicBezTo>
                    <a:cubicBezTo>
                      <a:pt x="185" y="7489"/>
                      <a:pt x="312" y="7927"/>
                      <a:pt x="473" y="8331"/>
                    </a:cubicBezTo>
                    <a:cubicBezTo>
                      <a:pt x="796" y="8112"/>
                      <a:pt x="1130" y="7916"/>
                      <a:pt x="1487" y="7754"/>
                    </a:cubicBezTo>
                    <a:cubicBezTo>
                      <a:pt x="1614" y="7685"/>
                      <a:pt x="1741" y="7616"/>
                      <a:pt x="1867" y="7524"/>
                    </a:cubicBezTo>
                    <a:cubicBezTo>
                      <a:pt x="2178" y="7328"/>
                      <a:pt x="2420" y="7029"/>
                      <a:pt x="2535" y="6683"/>
                    </a:cubicBezTo>
                    <a:cubicBezTo>
                      <a:pt x="2593" y="6533"/>
                      <a:pt x="2662" y="6395"/>
                      <a:pt x="2731" y="6257"/>
                    </a:cubicBezTo>
                    <a:cubicBezTo>
                      <a:pt x="2800" y="6107"/>
                      <a:pt x="2916" y="5992"/>
                      <a:pt x="3054" y="5923"/>
                    </a:cubicBezTo>
                    <a:cubicBezTo>
                      <a:pt x="3094" y="5905"/>
                      <a:pt x="3136" y="5896"/>
                      <a:pt x="3177" y="5896"/>
                    </a:cubicBezTo>
                    <a:cubicBezTo>
                      <a:pt x="3243" y="5896"/>
                      <a:pt x="3308" y="5919"/>
                      <a:pt x="3365" y="5969"/>
                    </a:cubicBezTo>
                    <a:cubicBezTo>
                      <a:pt x="3446" y="6015"/>
                      <a:pt x="3480" y="6118"/>
                      <a:pt x="3434" y="6211"/>
                    </a:cubicBezTo>
                    <a:cubicBezTo>
                      <a:pt x="3411" y="6280"/>
                      <a:pt x="3388" y="6326"/>
                      <a:pt x="3457" y="6395"/>
                    </a:cubicBezTo>
                    <a:cubicBezTo>
                      <a:pt x="3484" y="6414"/>
                      <a:pt x="3510" y="6422"/>
                      <a:pt x="3534" y="6422"/>
                    </a:cubicBezTo>
                    <a:cubicBezTo>
                      <a:pt x="3583" y="6422"/>
                      <a:pt x="3626" y="6391"/>
                      <a:pt x="3665" y="6360"/>
                    </a:cubicBezTo>
                    <a:cubicBezTo>
                      <a:pt x="3953" y="6153"/>
                      <a:pt x="4010" y="5853"/>
                      <a:pt x="3976" y="5519"/>
                    </a:cubicBezTo>
                    <a:cubicBezTo>
                      <a:pt x="3953" y="5254"/>
                      <a:pt x="3895" y="5001"/>
                      <a:pt x="3814" y="4747"/>
                    </a:cubicBezTo>
                    <a:cubicBezTo>
                      <a:pt x="3688" y="4333"/>
                      <a:pt x="3745" y="3895"/>
                      <a:pt x="3976" y="3526"/>
                    </a:cubicBezTo>
                    <a:cubicBezTo>
                      <a:pt x="4148" y="3238"/>
                      <a:pt x="4356" y="2985"/>
                      <a:pt x="4609" y="2766"/>
                    </a:cubicBezTo>
                    <a:cubicBezTo>
                      <a:pt x="4748" y="2627"/>
                      <a:pt x="4748" y="2581"/>
                      <a:pt x="4598" y="2478"/>
                    </a:cubicBezTo>
                    <a:cubicBezTo>
                      <a:pt x="3895" y="1948"/>
                      <a:pt x="3722" y="957"/>
                      <a:pt x="4206" y="231"/>
                    </a:cubicBezTo>
                    <a:lnTo>
                      <a:pt x="4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7"/>
              <p:cNvSpPr/>
              <p:nvPr/>
            </p:nvSpPr>
            <p:spPr>
              <a:xfrm>
                <a:off x="3018175" y="1690375"/>
                <a:ext cx="86150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9309" extrusionOk="0">
                    <a:moveTo>
                      <a:pt x="1176" y="1"/>
                    </a:moveTo>
                    <a:cubicBezTo>
                      <a:pt x="864" y="12"/>
                      <a:pt x="553" y="35"/>
                      <a:pt x="254" y="81"/>
                    </a:cubicBezTo>
                    <a:cubicBezTo>
                      <a:pt x="173" y="81"/>
                      <a:pt x="116" y="139"/>
                      <a:pt x="116" y="219"/>
                    </a:cubicBezTo>
                    <a:cubicBezTo>
                      <a:pt x="0" y="968"/>
                      <a:pt x="208" y="1729"/>
                      <a:pt x="703" y="2293"/>
                    </a:cubicBezTo>
                    <a:cubicBezTo>
                      <a:pt x="1095" y="2743"/>
                      <a:pt x="1164" y="3180"/>
                      <a:pt x="864" y="3687"/>
                    </a:cubicBezTo>
                    <a:cubicBezTo>
                      <a:pt x="841" y="3710"/>
                      <a:pt x="841" y="3733"/>
                      <a:pt x="818" y="3768"/>
                    </a:cubicBezTo>
                    <a:cubicBezTo>
                      <a:pt x="530" y="4206"/>
                      <a:pt x="576" y="4782"/>
                      <a:pt x="934" y="5174"/>
                    </a:cubicBezTo>
                    <a:cubicBezTo>
                      <a:pt x="1268" y="5565"/>
                      <a:pt x="1314" y="5957"/>
                      <a:pt x="1060" y="6429"/>
                    </a:cubicBezTo>
                    <a:cubicBezTo>
                      <a:pt x="841" y="6844"/>
                      <a:pt x="922" y="7109"/>
                      <a:pt x="1268" y="7432"/>
                    </a:cubicBezTo>
                    <a:cubicBezTo>
                      <a:pt x="1498" y="7628"/>
                      <a:pt x="1706" y="7847"/>
                      <a:pt x="1890" y="8089"/>
                    </a:cubicBezTo>
                    <a:cubicBezTo>
                      <a:pt x="2132" y="8423"/>
                      <a:pt x="2351" y="8780"/>
                      <a:pt x="2558" y="9137"/>
                    </a:cubicBezTo>
                    <a:cubicBezTo>
                      <a:pt x="2618" y="9251"/>
                      <a:pt x="2666" y="9309"/>
                      <a:pt x="2720" y="9309"/>
                    </a:cubicBezTo>
                    <a:cubicBezTo>
                      <a:pt x="2770" y="9309"/>
                      <a:pt x="2826" y="9260"/>
                      <a:pt x="2904" y="9160"/>
                    </a:cubicBezTo>
                    <a:cubicBezTo>
                      <a:pt x="3434" y="8469"/>
                      <a:pt x="3445" y="7512"/>
                      <a:pt x="2927" y="6810"/>
                    </a:cubicBezTo>
                    <a:cubicBezTo>
                      <a:pt x="2789" y="6625"/>
                      <a:pt x="2650" y="6441"/>
                      <a:pt x="2512" y="6257"/>
                    </a:cubicBezTo>
                    <a:cubicBezTo>
                      <a:pt x="2305" y="5992"/>
                      <a:pt x="2270" y="5634"/>
                      <a:pt x="2431" y="5335"/>
                    </a:cubicBezTo>
                    <a:cubicBezTo>
                      <a:pt x="2489" y="5197"/>
                      <a:pt x="2558" y="5070"/>
                      <a:pt x="2616" y="4932"/>
                    </a:cubicBezTo>
                    <a:cubicBezTo>
                      <a:pt x="2766" y="4655"/>
                      <a:pt x="2754" y="4321"/>
                      <a:pt x="2593" y="4056"/>
                    </a:cubicBezTo>
                    <a:cubicBezTo>
                      <a:pt x="2397" y="3780"/>
                      <a:pt x="2385" y="3411"/>
                      <a:pt x="2547" y="3111"/>
                    </a:cubicBezTo>
                    <a:cubicBezTo>
                      <a:pt x="2662" y="2904"/>
                      <a:pt x="2604" y="2650"/>
                      <a:pt x="2431" y="2501"/>
                    </a:cubicBezTo>
                    <a:cubicBezTo>
                      <a:pt x="2385" y="2455"/>
                      <a:pt x="2339" y="2409"/>
                      <a:pt x="2282" y="2362"/>
                    </a:cubicBezTo>
                    <a:cubicBezTo>
                      <a:pt x="2109" y="2201"/>
                      <a:pt x="2040" y="1948"/>
                      <a:pt x="2120" y="1729"/>
                    </a:cubicBezTo>
                    <a:cubicBezTo>
                      <a:pt x="2201" y="1510"/>
                      <a:pt x="2293" y="1302"/>
                      <a:pt x="2397" y="1095"/>
                    </a:cubicBezTo>
                    <a:cubicBezTo>
                      <a:pt x="2524" y="853"/>
                      <a:pt x="2570" y="577"/>
                      <a:pt x="2524" y="300"/>
                    </a:cubicBezTo>
                    <a:cubicBezTo>
                      <a:pt x="2501" y="196"/>
                      <a:pt x="2477" y="139"/>
                      <a:pt x="2362" y="116"/>
                    </a:cubicBezTo>
                    <a:cubicBezTo>
                      <a:pt x="1971" y="47"/>
                      <a:pt x="1567" y="12"/>
                      <a:pt x="1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7"/>
              <p:cNvSpPr/>
              <p:nvPr/>
            </p:nvSpPr>
            <p:spPr>
              <a:xfrm>
                <a:off x="2931175" y="1905450"/>
                <a:ext cx="1843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5903" extrusionOk="0">
                    <a:moveTo>
                      <a:pt x="3058" y="0"/>
                    </a:moveTo>
                    <a:cubicBezTo>
                      <a:pt x="3008" y="0"/>
                      <a:pt x="2962" y="31"/>
                      <a:pt x="2916" y="62"/>
                    </a:cubicBezTo>
                    <a:cubicBezTo>
                      <a:pt x="2455" y="327"/>
                      <a:pt x="1948" y="488"/>
                      <a:pt x="1430" y="522"/>
                    </a:cubicBezTo>
                    <a:cubicBezTo>
                      <a:pt x="1422" y="523"/>
                      <a:pt x="1415" y="523"/>
                      <a:pt x="1408" y="523"/>
                    </a:cubicBezTo>
                    <a:cubicBezTo>
                      <a:pt x="1350" y="523"/>
                      <a:pt x="1290" y="503"/>
                      <a:pt x="1236" y="503"/>
                    </a:cubicBezTo>
                    <a:cubicBezTo>
                      <a:pt x="1187" y="503"/>
                      <a:pt x="1143" y="519"/>
                      <a:pt x="1107" y="580"/>
                    </a:cubicBezTo>
                    <a:cubicBezTo>
                      <a:pt x="1026" y="730"/>
                      <a:pt x="1199" y="787"/>
                      <a:pt x="1257" y="891"/>
                    </a:cubicBezTo>
                    <a:lnTo>
                      <a:pt x="197" y="1145"/>
                    </a:lnTo>
                    <a:cubicBezTo>
                      <a:pt x="24" y="1179"/>
                      <a:pt x="1" y="1237"/>
                      <a:pt x="70" y="1387"/>
                    </a:cubicBezTo>
                    <a:cubicBezTo>
                      <a:pt x="116" y="1456"/>
                      <a:pt x="139" y="1536"/>
                      <a:pt x="139" y="1617"/>
                    </a:cubicBezTo>
                    <a:cubicBezTo>
                      <a:pt x="116" y="1744"/>
                      <a:pt x="174" y="1870"/>
                      <a:pt x="277" y="1951"/>
                    </a:cubicBezTo>
                    <a:cubicBezTo>
                      <a:pt x="1372" y="3080"/>
                      <a:pt x="2639" y="4013"/>
                      <a:pt x="4045" y="4705"/>
                    </a:cubicBezTo>
                    <a:cubicBezTo>
                      <a:pt x="5105" y="5223"/>
                      <a:pt x="6222" y="5626"/>
                      <a:pt x="7375" y="5903"/>
                    </a:cubicBezTo>
                    <a:cubicBezTo>
                      <a:pt x="7329" y="5730"/>
                      <a:pt x="7282" y="5603"/>
                      <a:pt x="7259" y="5454"/>
                    </a:cubicBezTo>
                    <a:cubicBezTo>
                      <a:pt x="7231" y="5322"/>
                      <a:pt x="7180" y="5260"/>
                      <a:pt x="7062" y="5260"/>
                    </a:cubicBezTo>
                    <a:cubicBezTo>
                      <a:pt x="7036" y="5260"/>
                      <a:pt x="7006" y="5263"/>
                      <a:pt x="6971" y="5269"/>
                    </a:cubicBezTo>
                    <a:cubicBezTo>
                      <a:pt x="6898" y="5289"/>
                      <a:pt x="6824" y="5298"/>
                      <a:pt x="6752" y="5298"/>
                    </a:cubicBezTo>
                    <a:cubicBezTo>
                      <a:pt x="6391" y="5298"/>
                      <a:pt x="6059" y="5069"/>
                      <a:pt x="5934" y="4705"/>
                    </a:cubicBezTo>
                    <a:cubicBezTo>
                      <a:pt x="5819" y="4382"/>
                      <a:pt x="5600" y="4106"/>
                      <a:pt x="5301" y="3933"/>
                    </a:cubicBezTo>
                    <a:cubicBezTo>
                      <a:pt x="4621" y="3506"/>
                      <a:pt x="4195" y="2781"/>
                      <a:pt x="4160" y="1986"/>
                    </a:cubicBezTo>
                    <a:cubicBezTo>
                      <a:pt x="4172" y="1893"/>
                      <a:pt x="4114" y="1813"/>
                      <a:pt x="4033" y="1790"/>
                    </a:cubicBezTo>
                    <a:cubicBezTo>
                      <a:pt x="3434" y="1513"/>
                      <a:pt x="3077" y="880"/>
                      <a:pt x="3169" y="223"/>
                    </a:cubicBezTo>
                    <a:cubicBezTo>
                      <a:pt x="3181" y="154"/>
                      <a:pt x="3215" y="73"/>
                      <a:pt x="3135" y="27"/>
                    </a:cubicBezTo>
                    <a:cubicBezTo>
                      <a:pt x="3108" y="8"/>
                      <a:pt x="3082" y="0"/>
                      <a:pt x="30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7"/>
              <p:cNvSpPr/>
              <p:nvPr/>
            </p:nvSpPr>
            <p:spPr>
              <a:xfrm>
                <a:off x="3674025" y="1735600"/>
                <a:ext cx="172550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5003" extrusionOk="0">
                    <a:moveTo>
                      <a:pt x="0" y="0"/>
                    </a:moveTo>
                    <a:cubicBezTo>
                      <a:pt x="0" y="542"/>
                      <a:pt x="173" y="1072"/>
                      <a:pt x="507" y="1498"/>
                    </a:cubicBezTo>
                    <a:cubicBezTo>
                      <a:pt x="726" y="1775"/>
                      <a:pt x="991" y="2005"/>
                      <a:pt x="1314" y="2155"/>
                    </a:cubicBezTo>
                    <a:cubicBezTo>
                      <a:pt x="1602" y="2282"/>
                      <a:pt x="1775" y="2581"/>
                      <a:pt x="1763" y="2892"/>
                    </a:cubicBezTo>
                    <a:cubicBezTo>
                      <a:pt x="1740" y="3111"/>
                      <a:pt x="1752" y="3330"/>
                      <a:pt x="1763" y="3549"/>
                    </a:cubicBezTo>
                    <a:cubicBezTo>
                      <a:pt x="1813" y="3933"/>
                      <a:pt x="2039" y="4154"/>
                      <a:pt x="2340" y="4154"/>
                    </a:cubicBezTo>
                    <a:cubicBezTo>
                      <a:pt x="2454" y="4154"/>
                      <a:pt x="2578" y="4122"/>
                      <a:pt x="2708" y="4056"/>
                    </a:cubicBezTo>
                    <a:cubicBezTo>
                      <a:pt x="2823" y="3998"/>
                      <a:pt x="2927" y="3941"/>
                      <a:pt x="3054" y="3849"/>
                    </a:cubicBezTo>
                    <a:cubicBezTo>
                      <a:pt x="3169" y="3768"/>
                      <a:pt x="3296" y="3699"/>
                      <a:pt x="3411" y="3630"/>
                    </a:cubicBezTo>
                    <a:cubicBezTo>
                      <a:pt x="3543" y="3555"/>
                      <a:pt x="3658" y="3518"/>
                      <a:pt x="3760" y="3518"/>
                    </a:cubicBezTo>
                    <a:cubicBezTo>
                      <a:pt x="3941" y="3518"/>
                      <a:pt x="4080" y="3636"/>
                      <a:pt x="4206" y="3872"/>
                    </a:cubicBezTo>
                    <a:cubicBezTo>
                      <a:pt x="4298" y="4067"/>
                      <a:pt x="4379" y="4275"/>
                      <a:pt x="4482" y="4459"/>
                    </a:cubicBezTo>
                    <a:cubicBezTo>
                      <a:pt x="4653" y="4801"/>
                      <a:pt x="4990" y="5002"/>
                      <a:pt x="5357" y="5002"/>
                    </a:cubicBezTo>
                    <a:cubicBezTo>
                      <a:pt x="5410" y="5002"/>
                      <a:pt x="5465" y="4998"/>
                      <a:pt x="5519" y="4989"/>
                    </a:cubicBezTo>
                    <a:cubicBezTo>
                      <a:pt x="5957" y="4943"/>
                      <a:pt x="6337" y="4736"/>
                      <a:pt x="6717" y="4528"/>
                    </a:cubicBezTo>
                    <a:cubicBezTo>
                      <a:pt x="6798" y="4494"/>
                      <a:pt x="6856" y="4413"/>
                      <a:pt x="6856" y="4321"/>
                    </a:cubicBezTo>
                    <a:cubicBezTo>
                      <a:pt x="6902" y="4090"/>
                      <a:pt x="6902" y="3849"/>
                      <a:pt x="6856" y="3618"/>
                    </a:cubicBezTo>
                    <a:cubicBezTo>
                      <a:pt x="6798" y="3376"/>
                      <a:pt x="6614" y="3180"/>
                      <a:pt x="6372" y="3100"/>
                    </a:cubicBezTo>
                    <a:cubicBezTo>
                      <a:pt x="6314" y="3073"/>
                      <a:pt x="6251" y="3060"/>
                      <a:pt x="6188" y="3060"/>
                    </a:cubicBezTo>
                    <a:cubicBezTo>
                      <a:pt x="6062" y="3060"/>
                      <a:pt x="5934" y="3111"/>
                      <a:pt x="5842" y="3203"/>
                    </a:cubicBezTo>
                    <a:cubicBezTo>
                      <a:pt x="5796" y="3249"/>
                      <a:pt x="5750" y="3319"/>
                      <a:pt x="5796" y="3399"/>
                    </a:cubicBezTo>
                    <a:cubicBezTo>
                      <a:pt x="5827" y="3437"/>
                      <a:pt x="5863" y="3454"/>
                      <a:pt x="5899" y="3454"/>
                    </a:cubicBezTo>
                    <a:cubicBezTo>
                      <a:pt x="5929" y="3454"/>
                      <a:pt x="5960" y="3443"/>
                      <a:pt x="5992" y="3422"/>
                    </a:cubicBezTo>
                    <a:cubicBezTo>
                      <a:pt x="6015" y="3392"/>
                      <a:pt x="6043" y="3366"/>
                      <a:pt x="6066" y="3366"/>
                    </a:cubicBezTo>
                    <a:cubicBezTo>
                      <a:pt x="6077" y="3366"/>
                      <a:pt x="6088" y="3372"/>
                      <a:pt x="6095" y="3388"/>
                    </a:cubicBezTo>
                    <a:cubicBezTo>
                      <a:pt x="6118" y="3434"/>
                      <a:pt x="6061" y="3445"/>
                      <a:pt x="6015" y="3457"/>
                    </a:cubicBezTo>
                    <a:cubicBezTo>
                      <a:pt x="5945" y="3514"/>
                      <a:pt x="5853" y="3561"/>
                      <a:pt x="5761" y="3584"/>
                    </a:cubicBezTo>
                    <a:cubicBezTo>
                      <a:pt x="5748" y="3586"/>
                      <a:pt x="5737" y="3588"/>
                      <a:pt x="5727" y="3588"/>
                    </a:cubicBezTo>
                    <a:cubicBezTo>
                      <a:pt x="5693" y="3588"/>
                      <a:pt x="5675" y="3571"/>
                      <a:pt x="5657" y="3526"/>
                    </a:cubicBezTo>
                    <a:cubicBezTo>
                      <a:pt x="5392" y="2881"/>
                      <a:pt x="5081" y="2685"/>
                      <a:pt x="4390" y="2685"/>
                    </a:cubicBezTo>
                    <a:cubicBezTo>
                      <a:pt x="4374" y="2686"/>
                      <a:pt x="4358" y="2686"/>
                      <a:pt x="4342" y="2686"/>
                    </a:cubicBezTo>
                    <a:cubicBezTo>
                      <a:pt x="4134" y="2686"/>
                      <a:pt x="4041" y="2610"/>
                      <a:pt x="3998" y="2374"/>
                    </a:cubicBezTo>
                    <a:cubicBezTo>
                      <a:pt x="3964" y="2097"/>
                      <a:pt x="3929" y="1809"/>
                      <a:pt x="3906" y="1521"/>
                    </a:cubicBezTo>
                    <a:cubicBezTo>
                      <a:pt x="3906" y="1418"/>
                      <a:pt x="3872" y="1383"/>
                      <a:pt x="3768" y="1371"/>
                    </a:cubicBezTo>
                    <a:cubicBezTo>
                      <a:pt x="3584" y="1360"/>
                      <a:pt x="3388" y="1337"/>
                      <a:pt x="3203" y="1302"/>
                    </a:cubicBezTo>
                    <a:cubicBezTo>
                      <a:pt x="2143" y="1106"/>
                      <a:pt x="1199" y="634"/>
                      <a:pt x="265" y="116"/>
                    </a:cubicBezTo>
                    <a:cubicBezTo>
                      <a:pt x="185" y="58"/>
                      <a:pt x="93" y="2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7"/>
              <p:cNvSpPr/>
              <p:nvPr/>
            </p:nvSpPr>
            <p:spPr>
              <a:xfrm>
                <a:off x="3794125" y="1846500"/>
                <a:ext cx="147500" cy="125325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5013" extrusionOk="0">
                    <a:moveTo>
                      <a:pt x="3734" y="0"/>
                    </a:moveTo>
                    <a:cubicBezTo>
                      <a:pt x="3595" y="12"/>
                      <a:pt x="3469" y="104"/>
                      <a:pt x="3423" y="242"/>
                    </a:cubicBezTo>
                    <a:cubicBezTo>
                      <a:pt x="3354" y="369"/>
                      <a:pt x="3330" y="519"/>
                      <a:pt x="3354" y="668"/>
                    </a:cubicBezTo>
                    <a:cubicBezTo>
                      <a:pt x="3377" y="1072"/>
                      <a:pt x="3365" y="1095"/>
                      <a:pt x="2985" y="1187"/>
                    </a:cubicBezTo>
                    <a:cubicBezTo>
                      <a:pt x="2754" y="1233"/>
                      <a:pt x="2582" y="1417"/>
                      <a:pt x="2524" y="1648"/>
                    </a:cubicBezTo>
                    <a:cubicBezTo>
                      <a:pt x="2489" y="1774"/>
                      <a:pt x="2466" y="1913"/>
                      <a:pt x="2432" y="2051"/>
                    </a:cubicBezTo>
                    <a:cubicBezTo>
                      <a:pt x="2386" y="2224"/>
                      <a:pt x="2247" y="2350"/>
                      <a:pt x="2075" y="2397"/>
                    </a:cubicBezTo>
                    <a:cubicBezTo>
                      <a:pt x="2027" y="2410"/>
                      <a:pt x="1981" y="2416"/>
                      <a:pt x="1935" y="2416"/>
                    </a:cubicBezTo>
                    <a:cubicBezTo>
                      <a:pt x="1704" y="2416"/>
                      <a:pt x="1505" y="2250"/>
                      <a:pt x="1418" y="1970"/>
                    </a:cubicBezTo>
                    <a:cubicBezTo>
                      <a:pt x="1406" y="1901"/>
                      <a:pt x="1383" y="1844"/>
                      <a:pt x="1314" y="1820"/>
                    </a:cubicBezTo>
                    <a:cubicBezTo>
                      <a:pt x="1257" y="1820"/>
                      <a:pt x="1199" y="1844"/>
                      <a:pt x="1176" y="1890"/>
                    </a:cubicBezTo>
                    <a:cubicBezTo>
                      <a:pt x="681" y="2500"/>
                      <a:pt x="220" y="3111"/>
                      <a:pt x="116" y="3906"/>
                    </a:cubicBezTo>
                    <a:cubicBezTo>
                      <a:pt x="105" y="4056"/>
                      <a:pt x="1" y="4217"/>
                      <a:pt x="58" y="4344"/>
                    </a:cubicBezTo>
                    <a:cubicBezTo>
                      <a:pt x="116" y="4470"/>
                      <a:pt x="323" y="4482"/>
                      <a:pt x="462" y="4551"/>
                    </a:cubicBezTo>
                    <a:cubicBezTo>
                      <a:pt x="980" y="4758"/>
                      <a:pt x="1510" y="4908"/>
                      <a:pt x="2052" y="5000"/>
                    </a:cubicBezTo>
                    <a:cubicBezTo>
                      <a:pt x="2083" y="5008"/>
                      <a:pt x="2111" y="5013"/>
                      <a:pt x="2136" y="5013"/>
                    </a:cubicBezTo>
                    <a:cubicBezTo>
                      <a:pt x="2218" y="5013"/>
                      <a:pt x="2259" y="4964"/>
                      <a:pt x="2259" y="4839"/>
                    </a:cubicBezTo>
                    <a:cubicBezTo>
                      <a:pt x="2271" y="4574"/>
                      <a:pt x="2247" y="4309"/>
                      <a:pt x="2167" y="4056"/>
                    </a:cubicBezTo>
                    <a:cubicBezTo>
                      <a:pt x="2109" y="3871"/>
                      <a:pt x="2178" y="3837"/>
                      <a:pt x="2340" y="3802"/>
                    </a:cubicBezTo>
                    <a:cubicBezTo>
                      <a:pt x="2835" y="3698"/>
                      <a:pt x="3330" y="3572"/>
                      <a:pt x="3826" y="3457"/>
                    </a:cubicBezTo>
                    <a:cubicBezTo>
                      <a:pt x="4172" y="3364"/>
                      <a:pt x="4275" y="3238"/>
                      <a:pt x="4287" y="2880"/>
                    </a:cubicBezTo>
                    <a:cubicBezTo>
                      <a:pt x="4298" y="2639"/>
                      <a:pt x="4321" y="2397"/>
                      <a:pt x="4333" y="2143"/>
                    </a:cubicBezTo>
                    <a:cubicBezTo>
                      <a:pt x="4333" y="2074"/>
                      <a:pt x="4344" y="2039"/>
                      <a:pt x="4437" y="2039"/>
                    </a:cubicBezTo>
                    <a:cubicBezTo>
                      <a:pt x="5116" y="2039"/>
                      <a:pt x="5577" y="1728"/>
                      <a:pt x="5808" y="1095"/>
                    </a:cubicBezTo>
                    <a:cubicBezTo>
                      <a:pt x="5900" y="853"/>
                      <a:pt x="5831" y="576"/>
                      <a:pt x="5646" y="392"/>
                    </a:cubicBezTo>
                    <a:cubicBezTo>
                      <a:pt x="5526" y="255"/>
                      <a:pt x="5361" y="181"/>
                      <a:pt x="5185" y="181"/>
                    </a:cubicBezTo>
                    <a:cubicBezTo>
                      <a:pt x="5125" y="181"/>
                      <a:pt x="5063" y="190"/>
                      <a:pt x="5001" y="208"/>
                    </a:cubicBezTo>
                    <a:cubicBezTo>
                      <a:pt x="4863" y="254"/>
                      <a:pt x="4725" y="311"/>
                      <a:pt x="4586" y="380"/>
                    </a:cubicBezTo>
                    <a:cubicBezTo>
                      <a:pt x="4458" y="440"/>
                      <a:pt x="4377" y="474"/>
                      <a:pt x="4315" y="474"/>
                    </a:cubicBezTo>
                    <a:cubicBezTo>
                      <a:pt x="4220" y="474"/>
                      <a:pt x="4168" y="395"/>
                      <a:pt x="4056" y="208"/>
                    </a:cubicBezTo>
                    <a:cubicBezTo>
                      <a:pt x="3999" y="81"/>
                      <a:pt x="3872" y="0"/>
                      <a:pt x="3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7"/>
              <p:cNvSpPr/>
              <p:nvPr/>
            </p:nvSpPr>
            <p:spPr>
              <a:xfrm>
                <a:off x="3863825" y="1736000"/>
                <a:ext cx="146650" cy="97800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3912" extrusionOk="0">
                    <a:moveTo>
                      <a:pt x="2356" y="0"/>
                    </a:moveTo>
                    <a:cubicBezTo>
                      <a:pt x="2329" y="0"/>
                      <a:pt x="2300" y="7"/>
                      <a:pt x="2271" y="19"/>
                    </a:cubicBezTo>
                    <a:cubicBezTo>
                      <a:pt x="1706" y="226"/>
                      <a:pt x="1130" y="422"/>
                      <a:pt x="554" y="630"/>
                    </a:cubicBezTo>
                    <a:cubicBezTo>
                      <a:pt x="519" y="641"/>
                      <a:pt x="462" y="641"/>
                      <a:pt x="462" y="710"/>
                    </a:cubicBezTo>
                    <a:cubicBezTo>
                      <a:pt x="427" y="1044"/>
                      <a:pt x="243" y="1332"/>
                      <a:pt x="151" y="1655"/>
                    </a:cubicBezTo>
                    <a:cubicBezTo>
                      <a:pt x="1" y="2058"/>
                      <a:pt x="174" y="2508"/>
                      <a:pt x="554" y="2726"/>
                    </a:cubicBezTo>
                    <a:cubicBezTo>
                      <a:pt x="612" y="2773"/>
                      <a:pt x="681" y="2819"/>
                      <a:pt x="750" y="2853"/>
                    </a:cubicBezTo>
                    <a:cubicBezTo>
                      <a:pt x="992" y="2968"/>
                      <a:pt x="1165" y="3176"/>
                      <a:pt x="1245" y="3429"/>
                    </a:cubicBezTo>
                    <a:cubicBezTo>
                      <a:pt x="1342" y="3692"/>
                      <a:pt x="1476" y="3822"/>
                      <a:pt x="1647" y="3822"/>
                    </a:cubicBezTo>
                    <a:cubicBezTo>
                      <a:pt x="1761" y="3822"/>
                      <a:pt x="1893" y="3764"/>
                      <a:pt x="2040" y="3648"/>
                    </a:cubicBezTo>
                    <a:cubicBezTo>
                      <a:pt x="2156" y="3545"/>
                      <a:pt x="2302" y="3492"/>
                      <a:pt x="2445" y="3492"/>
                    </a:cubicBezTo>
                    <a:cubicBezTo>
                      <a:pt x="2558" y="3492"/>
                      <a:pt x="2670" y="3525"/>
                      <a:pt x="2766" y="3591"/>
                    </a:cubicBezTo>
                    <a:cubicBezTo>
                      <a:pt x="2835" y="3637"/>
                      <a:pt x="2904" y="3660"/>
                      <a:pt x="2962" y="3706"/>
                    </a:cubicBezTo>
                    <a:cubicBezTo>
                      <a:pt x="3155" y="3844"/>
                      <a:pt x="3381" y="3912"/>
                      <a:pt x="3611" y="3912"/>
                    </a:cubicBezTo>
                    <a:cubicBezTo>
                      <a:pt x="3765" y="3912"/>
                      <a:pt x="3920" y="3881"/>
                      <a:pt x="4068" y="3821"/>
                    </a:cubicBezTo>
                    <a:cubicBezTo>
                      <a:pt x="4345" y="3706"/>
                      <a:pt x="4621" y="3591"/>
                      <a:pt x="4898" y="3487"/>
                    </a:cubicBezTo>
                    <a:cubicBezTo>
                      <a:pt x="5021" y="3440"/>
                      <a:pt x="5145" y="3405"/>
                      <a:pt x="5267" y="3405"/>
                    </a:cubicBezTo>
                    <a:cubicBezTo>
                      <a:pt x="5384" y="3405"/>
                      <a:pt x="5499" y="3437"/>
                      <a:pt x="5612" y="3521"/>
                    </a:cubicBezTo>
                    <a:cubicBezTo>
                      <a:pt x="5635" y="3545"/>
                      <a:pt x="5664" y="3556"/>
                      <a:pt x="5693" y="3556"/>
                    </a:cubicBezTo>
                    <a:cubicBezTo>
                      <a:pt x="5721" y="3556"/>
                      <a:pt x="5750" y="3545"/>
                      <a:pt x="5773" y="3521"/>
                    </a:cubicBezTo>
                    <a:cubicBezTo>
                      <a:pt x="5819" y="3487"/>
                      <a:pt x="5831" y="3418"/>
                      <a:pt x="5808" y="3372"/>
                    </a:cubicBezTo>
                    <a:cubicBezTo>
                      <a:pt x="5785" y="3268"/>
                      <a:pt x="5750" y="3176"/>
                      <a:pt x="5704" y="3084"/>
                    </a:cubicBezTo>
                    <a:cubicBezTo>
                      <a:pt x="5658" y="2991"/>
                      <a:pt x="5669" y="2888"/>
                      <a:pt x="5739" y="2819"/>
                    </a:cubicBezTo>
                    <a:cubicBezTo>
                      <a:pt x="5842" y="2715"/>
                      <a:pt x="5865" y="2554"/>
                      <a:pt x="5785" y="2450"/>
                    </a:cubicBezTo>
                    <a:cubicBezTo>
                      <a:pt x="5750" y="2381"/>
                      <a:pt x="5727" y="2335"/>
                      <a:pt x="5658" y="2323"/>
                    </a:cubicBezTo>
                    <a:cubicBezTo>
                      <a:pt x="5589" y="2323"/>
                      <a:pt x="5554" y="2369"/>
                      <a:pt x="5520" y="2415"/>
                    </a:cubicBezTo>
                    <a:cubicBezTo>
                      <a:pt x="5451" y="2554"/>
                      <a:pt x="5324" y="2646"/>
                      <a:pt x="5174" y="2669"/>
                    </a:cubicBezTo>
                    <a:cubicBezTo>
                      <a:pt x="5113" y="2681"/>
                      <a:pt x="5053" y="2687"/>
                      <a:pt x="4993" y="2687"/>
                    </a:cubicBezTo>
                    <a:cubicBezTo>
                      <a:pt x="4825" y="2687"/>
                      <a:pt x="4662" y="2642"/>
                      <a:pt x="4517" y="2565"/>
                    </a:cubicBezTo>
                    <a:cubicBezTo>
                      <a:pt x="4333" y="2461"/>
                      <a:pt x="4149" y="2335"/>
                      <a:pt x="3953" y="2231"/>
                    </a:cubicBezTo>
                    <a:cubicBezTo>
                      <a:pt x="3705" y="2084"/>
                      <a:pt x="3457" y="1990"/>
                      <a:pt x="3211" y="1990"/>
                    </a:cubicBezTo>
                    <a:cubicBezTo>
                      <a:pt x="2976" y="1990"/>
                      <a:pt x="2743" y="2075"/>
                      <a:pt x="2513" y="2277"/>
                    </a:cubicBezTo>
                    <a:cubicBezTo>
                      <a:pt x="2225" y="1747"/>
                      <a:pt x="2444" y="1090"/>
                      <a:pt x="2997" y="849"/>
                    </a:cubicBezTo>
                    <a:cubicBezTo>
                      <a:pt x="3215" y="768"/>
                      <a:pt x="3238" y="710"/>
                      <a:pt x="3043" y="549"/>
                    </a:cubicBezTo>
                    <a:cubicBezTo>
                      <a:pt x="2858" y="388"/>
                      <a:pt x="2662" y="226"/>
                      <a:pt x="2490" y="65"/>
                    </a:cubicBezTo>
                    <a:cubicBezTo>
                      <a:pt x="2453" y="21"/>
                      <a:pt x="2406" y="0"/>
                      <a:pt x="2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7"/>
              <p:cNvSpPr/>
              <p:nvPr/>
            </p:nvSpPr>
            <p:spPr>
              <a:xfrm>
                <a:off x="3096225" y="1704200"/>
                <a:ext cx="63100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822" extrusionOk="0">
                    <a:moveTo>
                      <a:pt x="509" y="1"/>
                    </a:moveTo>
                    <a:cubicBezTo>
                      <a:pt x="484" y="1"/>
                      <a:pt x="473" y="19"/>
                      <a:pt x="473" y="58"/>
                    </a:cubicBezTo>
                    <a:cubicBezTo>
                      <a:pt x="438" y="289"/>
                      <a:pt x="346" y="519"/>
                      <a:pt x="197" y="703"/>
                    </a:cubicBezTo>
                    <a:cubicBezTo>
                      <a:pt x="35" y="957"/>
                      <a:pt x="1" y="1291"/>
                      <a:pt x="139" y="1567"/>
                    </a:cubicBezTo>
                    <a:cubicBezTo>
                      <a:pt x="243" y="1798"/>
                      <a:pt x="358" y="2017"/>
                      <a:pt x="508" y="2224"/>
                    </a:cubicBezTo>
                    <a:cubicBezTo>
                      <a:pt x="750" y="2593"/>
                      <a:pt x="807" y="2973"/>
                      <a:pt x="554" y="3376"/>
                    </a:cubicBezTo>
                    <a:cubicBezTo>
                      <a:pt x="392" y="3641"/>
                      <a:pt x="358" y="3964"/>
                      <a:pt x="462" y="4263"/>
                    </a:cubicBezTo>
                    <a:cubicBezTo>
                      <a:pt x="531" y="4505"/>
                      <a:pt x="623" y="4759"/>
                      <a:pt x="703" y="5012"/>
                    </a:cubicBezTo>
                    <a:cubicBezTo>
                      <a:pt x="807" y="5266"/>
                      <a:pt x="807" y="5542"/>
                      <a:pt x="715" y="5796"/>
                    </a:cubicBezTo>
                    <a:cubicBezTo>
                      <a:pt x="565" y="6130"/>
                      <a:pt x="634" y="6522"/>
                      <a:pt x="876" y="6798"/>
                    </a:cubicBezTo>
                    <a:cubicBezTo>
                      <a:pt x="1003" y="6948"/>
                      <a:pt x="1118" y="7098"/>
                      <a:pt x="1222" y="7248"/>
                    </a:cubicBezTo>
                    <a:cubicBezTo>
                      <a:pt x="1314" y="7351"/>
                      <a:pt x="1337" y="7489"/>
                      <a:pt x="1291" y="7616"/>
                    </a:cubicBezTo>
                    <a:cubicBezTo>
                      <a:pt x="1256" y="7697"/>
                      <a:pt x="1245" y="7777"/>
                      <a:pt x="1349" y="7812"/>
                    </a:cubicBezTo>
                    <a:cubicBezTo>
                      <a:pt x="1367" y="7818"/>
                      <a:pt x="1384" y="7821"/>
                      <a:pt x="1400" y="7821"/>
                    </a:cubicBezTo>
                    <a:cubicBezTo>
                      <a:pt x="1472" y="7821"/>
                      <a:pt x="1514" y="7761"/>
                      <a:pt x="1533" y="7685"/>
                    </a:cubicBezTo>
                    <a:cubicBezTo>
                      <a:pt x="1740" y="7052"/>
                      <a:pt x="2040" y="6441"/>
                      <a:pt x="2432" y="5900"/>
                    </a:cubicBezTo>
                    <a:cubicBezTo>
                      <a:pt x="2524" y="5784"/>
                      <a:pt x="2501" y="5704"/>
                      <a:pt x="2363" y="5646"/>
                    </a:cubicBezTo>
                    <a:cubicBezTo>
                      <a:pt x="1406" y="5243"/>
                      <a:pt x="1072" y="4298"/>
                      <a:pt x="1568" y="3399"/>
                    </a:cubicBezTo>
                    <a:cubicBezTo>
                      <a:pt x="1844" y="2915"/>
                      <a:pt x="1925" y="2362"/>
                      <a:pt x="1786" y="1821"/>
                    </a:cubicBezTo>
                    <a:cubicBezTo>
                      <a:pt x="1706" y="1498"/>
                      <a:pt x="1660" y="1176"/>
                      <a:pt x="1660" y="842"/>
                    </a:cubicBezTo>
                    <a:cubicBezTo>
                      <a:pt x="1637" y="784"/>
                      <a:pt x="1717" y="692"/>
                      <a:pt x="1637" y="646"/>
                    </a:cubicBezTo>
                    <a:cubicBezTo>
                      <a:pt x="1291" y="392"/>
                      <a:pt x="934" y="185"/>
                      <a:pt x="554" y="12"/>
                    </a:cubicBezTo>
                    <a:cubicBezTo>
                      <a:pt x="535" y="5"/>
                      <a:pt x="521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7"/>
              <p:cNvSpPr/>
              <p:nvPr/>
            </p:nvSpPr>
            <p:spPr>
              <a:xfrm>
                <a:off x="3663950" y="1884300"/>
                <a:ext cx="119275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895" extrusionOk="0">
                    <a:moveTo>
                      <a:pt x="4425" y="1"/>
                    </a:moveTo>
                    <a:cubicBezTo>
                      <a:pt x="4394" y="1"/>
                      <a:pt x="4359" y="3"/>
                      <a:pt x="4321" y="9"/>
                    </a:cubicBezTo>
                    <a:cubicBezTo>
                      <a:pt x="4113" y="44"/>
                      <a:pt x="3929" y="136"/>
                      <a:pt x="3779" y="262"/>
                    </a:cubicBezTo>
                    <a:cubicBezTo>
                      <a:pt x="3641" y="378"/>
                      <a:pt x="3480" y="481"/>
                      <a:pt x="3307" y="550"/>
                    </a:cubicBezTo>
                    <a:cubicBezTo>
                      <a:pt x="3234" y="575"/>
                      <a:pt x="3173" y="588"/>
                      <a:pt x="3122" y="588"/>
                    </a:cubicBezTo>
                    <a:cubicBezTo>
                      <a:pt x="3002" y="588"/>
                      <a:pt x="2930" y="519"/>
                      <a:pt x="2857" y="366"/>
                    </a:cubicBezTo>
                    <a:cubicBezTo>
                      <a:pt x="2750" y="136"/>
                      <a:pt x="2597" y="18"/>
                      <a:pt x="2413" y="18"/>
                    </a:cubicBezTo>
                    <a:cubicBezTo>
                      <a:pt x="2303" y="18"/>
                      <a:pt x="2181" y="61"/>
                      <a:pt x="2051" y="147"/>
                    </a:cubicBezTo>
                    <a:cubicBezTo>
                      <a:pt x="1924" y="251"/>
                      <a:pt x="1809" y="366"/>
                      <a:pt x="1717" y="504"/>
                    </a:cubicBezTo>
                    <a:cubicBezTo>
                      <a:pt x="1606" y="671"/>
                      <a:pt x="1428" y="763"/>
                      <a:pt x="1243" y="763"/>
                    </a:cubicBezTo>
                    <a:cubicBezTo>
                      <a:pt x="1197" y="763"/>
                      <a:pt x="1152" y="758"/>
                      <a:pt x="1106" y="746"/>
                    </a:cubicBezTo>
                    <a:cubicBezTo>
                      <a:pt x="1028" y="729"/>
                      <a:pt x="953" y="720"/>
                      <a:pt x="881" y="720"/>
                    </a:cubicBezTo>
                    <a:cubicBezTo>
                      <a:pt x="532" y="720"/>
                      <a:pt x="258" y="917"/>
                      <a:pt x="0" y="1184"/>
                    </a:cubicBezTo>
                    <a:cubicBezTo>
                      <a:pt x="23" y="1196"/>
                      <a:pt x="35" y="1196"/>
                      <a:pt x="23" y="1196"/>
                    </a:cubicBezTo>
                    <a:lnTo>
                      <a:pt x="173" y="1196"/>
                    </a:lnTo>
                    <a:cubicBezTo>
                      <a:pt x="300" y="1187"/>
                      <a:pt x="426" y="1183"/>
                      <a:pt x="553" y="1183"/>
                    </a:cubicBezTo>
                    <a:cubicBezTo>
                      <a:pt x="1280" y="1183"/>
                      <a:pt x="2008" y="1322"/>
                      <a:pt x="2685" y="1587"/>
                    </a:cubicBezTo>
                    <a:cubicBezTo>
                      <a:pt x="3019" y="1714"/>
                      <a:pt x="3364" y="1806"/>
                      <a:pt x="3710" y="1875"/>
                    </a:cubicBezTo>
                    <a:cubicBezTo>
                      <a:pt x="3770" y="1889"/>
                      <a:pt x="3830" y="1895"/>
                      <a:pt x="3889" y="1895"/>
                    </a:cubicBezTo>
                    <a:cubicBezTo>
                      <a:pt x="4296" y="1895"/>
                      <a:pt x="4664" y="1595"/>
                      <a:pt x="4724" y="1173"/>
                    </a:cubicBezTo>
                    <a:cubicBezTo>
                      <a:pt x="4770" y="873"/>
                      <a:pt x="4759" y="573"/>
                      <a:pt x="4701" y="285"/>
                    </a:cubicBezTo>
                    <a:cubicBezTo>
                      <a:pt x="4662" y="82"/>
                      <a:pt x="4591" y="1"/>
                      <a:pt x="4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7"/>
              <p:cNvSpPr/>
              <p:nvPr/>
            </p:nvSpPr>
            <p:spPr>
              <a:xfrm>
                <a:off x="3635150" y="1716825"/>
                <a:ext cx="38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871" extrusionOk="0">
                    <a:moveTo>
                      <a:pt x="161" y="0"/>
                    </a:moveTo>
                    <a:cubicBezTo>
                      <a:pt x="57" y="0"/>
                      <a:pt x="12" y="93"/>
                      <a:pt x="12" y="291"/>
                    </a:cubicBezTo>
                    <a:cubicBezTo>
                      <a:pt x="0" y="429"/>
                      <a:pt x="69" y="567"/>
                      <a:pt x="196" y="648"/>
                    </a:cubicBezTo>
                    <a:cubicBezTo>
                      <a:pt x="412" y="794"/>
                      <a:pt x="667" y="870"/>
                      <a:pt x="924" y="870"/>
                    </a:cubicBezTo>
                    <a:cubicBezTo>
                      <a:pt x="1132" y="870"/>
                      <a:pt x="1341" y="820"/>
                      <a:pt x="1532" y="717"/>
                    </a:cubicBezTo>
                    <a:lnTo>
                      <a:pt x="945" y="383"/>
                    </a:lnTo>
                    <a:cubicBezTo>
                      <a:pt x="760" y="279"/>
                      <a:pt x="565" y="187"/>
                      <a:pt x="369" y="72"/>
                    </a:cubicBezTo>
                    <a:cubicBezTo>
                      <a:pt x="283" y="25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7"/>
              <p:cNvSpPr/>
              <p:nvPr/>
            </p:nvSpPr>
            <p:spPr>
              <a:xfrm>
                <a:off x="4107525" y="1875875"/>
                <a:ext cx="3197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56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979" y="92"/>
                      <a:pt x="726" y="300"/>
                      <a:pt x="565" y="565"/>
                    </a:cubicBezTo>
                    <a:cubicBezTo>
                      <a:pt x="346" y="876"/>
                      <a:pt x="184" y="1210"/>
                      <a:pt x="0" y="1533"/>
                    </a:cubicBezTo>
                    <a:cubicBezTo>
                      <a:pt x="12" y="1533"/>
                      <a:pt x="12" y="1544"/>
                      <a:pt x="23" y="1556"/>
                    </a:cubicBezTo>
                    <a:cubicBezTo>
                      <a:pt x="530" y="1118"/>
                      <a:pt x="956" y="588"/>
                      <a:pt x="1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7"/>
              <p:cNvSpPr/>
              <p:nvPr/>
            </p:nvSpPr>
            <p:spPr>
              <a:xfrm>
                <a:off x="4087725" y="1925050"/>
                <a:ext cx="68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8" extrusionOk="0">
                    <a:moveTo>
                      <a:pt x="155" y="1"/>
                    </a:moveTo>
                    <a:cubicBezTo>
                      <a:pt x="70" y="1"/>
                      <a:pt x="1" y="36"/>
                      <a:pt x="9" y="188"/>
                    </a:cubicBezTo>
                    <a:lnTo>
                      <a:pt x="274" y="15"/>
                    </a:lnTo>
                    <a:cubicBezTo>
                      <a:pt x="234" y="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7"/>
              <p:cNvSpPr/>
              <p:nvPr/>
            </p:nvSpPr>
            <p:spPr>
              <a:xfrm>
                <a:off x="4107225" y="1914175"/>
                <a:ext cx="900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" extrusionOk="0">
                    <a:moveTo>
                      <a:pt x="24" y="1"/>
                    </a:moveTo>
                    <a:lnTo>
                      <a:pt x="1" y="24"/>
                    </a:lnTo>
                    <a:lnTo>
                      <a:pt x="35" y="24"/>
                    </a:lnTo>
                    <a:cubicBezTo>
                      <a:pt x="35" y="12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7"/>
              <p:cNvSpPr/>
              <p:nvPr/>
            </p:nvSpPr>
            <p:spPr>
              <a:xfrm>
                <a:off x="3823800" y="1819875"/>
                <a:ext cx="34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98" extrusionOk="0">
                    <a:moveTo>
                      <a:pt x="78" y="0"/>
                    </a:moveTo>
                    <a:cubicBezTo>
                      <a:pt x="52" y="0"/>
                      <a:pt x="24" y="21"/>
                      <a:pt x="1" y="51"/>
                    </a:cubicBezTo>
                    <a:lnTo>
                      <a:pt x="35" y="97"/>
                    </a:lnTo>
                    <a:cubicBezTo>
                      <a:pt x="70" y="86"/>
                      <a:pt x="139" y="63"/>
                      <a:pt x="116" y="17"/>
                    </a:cubicBezTo>
                    <a:cubicBezTo>
                      <a:pt x="104" y="5"/>
                      <a:pt x="91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4" name="Google Shape;1644;p47"/>
            <p:cNvSpPr/>
            <p:nvPr/>
          </p:nvSpPr>
          <p:spPr>
            <a:xfrm>
              <a:off x="6580175" y="1759276"/>
              <a:ext cx="657320" cy="1272641"/>
            </a:xfrm>
            <a:custGeom>
              <a:avLst/>
              <a:gdLst/>
              <a:ahLst/>
              <a:cxnLst/>
              <a:rect l="l" t="t" r="r" b="b"/>
              <a:pathLst>
                <a:path w="8584" h="16619" extrusionOk="0">
                  <a:moveTo>
                    <a:pt x="1521" y="3998"/>
                  </a:moveTo>
                  <a:cubicBezTo>
                    <a:pt x="1153" y="4424"/>
                    <a:pt x="853" y="4885"/>
                    <a:pt x="611" y="5392"/>
                  </a:cubicBezTo>
                  <a:cubicBezTo>
                    <a:pt x="565" y="5219"/>
                    <a:pt x="577" y="5035"/>
                    <a:pt x="657" y="4885"/>
                  </a:cubicBezTo>
                  <a:cubicBezTo>
                    <a:pt x="738" y="4655"/>
                    <a:pt x="876" y="4448"/>
                    <a:pt x="842" y="4194"/>
                  </a:cubicBezTo>
                  <a:cubicBezTo>
                    <a:pt x="830" y="4125"/>
                    <a:pt x="876" y="4136"/>
                    <a:pt x="911" y="4125"/>
                  </a:cubicBezTo>
                  <a:lnTo>
                    <a:pt x="1521" y="3998"/>
                  </a:lnTo>
                  <a:close/>
                  <a:moveTo>
                    <a:pt x="6706" y="0"/>
                  </a:moveTo>
                  <a:cubicBezTo>
                    <a:pt x="6683" y="116"/>
                    <a:pt x="6694" y="242"/>
                    <a:pt x="6729" y="357"/>
                  </a:cubicBezTo>
                  <a:cubicBezTo>
                    <a:pt x="6787" y="576"/>
                    <a:pt x="6741" y="818"/>
                    <a:pt x="6614" y="1003"/>
                  </a:cubicBezTo>
                  <a:cubicBezTo>
                    <a:pt x="6487" y="1210"/>
                    <a:pt x="6337" y="1383"/>
                    <a:pt x="6326" y="1636"/>
                  </a:cubicBezTo>
                  <a:cubicBezTo>
                    <a:pt x="6326" y="1689"/>
                    <a:pt x="6299" y="1700"/>
                    <a:pt x="6268" y="1700"/>
                  </a:cubicBezTo>
                  <a:cubicBezTo>
                    <a:pt x="6245" y="1700"/>
                    <a:pt x="6219" y="1694"/>
                    <a:pt x="6199" y="1694"/>
                  </a:cubicBezTo>
                  <a:cubicBezTo>
                    <a:pt x="5865" y="1694"/>
                    <a:pt x="5531" y="1740"/>
                    <a:pt x="5208" y="1821"/>
                  </a:cubicBezTo>
                  <a:cubicBezTo>
                    <a:pt x="4886" y="1913"/>
                    <a:pt x="4598" y="2074"/>
                    <a:pt x="4356" y="2305"/>
                  </a:cubicBezTo>
                  <a:cubicBezTo>
                    <a:pt x="4315" y="2345"/>
                    <a:pt x="4287" y="2365"/>
                    <a:pt x="4259" y="2365"/>
                  </a:cubicBezTo>
                  <a:cubicBezTo>
                    <a:pt x="4232" y="2365"/>
                    <a:pt x="4206" y="2345"/>
                    <a:pt x="4171" y="2305"/>
                  </a:cubicBezTo>
                  <a:cubicBezTo>
                    <a:pt x="3895" y="1970"/>
                    <a:pt x="3526" y="1729"/>
                    <a:pt x="3123" y="1579"/>
                  </a:cubicBezTo>
                  <a:cubicBezTo>
                    <a:pt x="3031" y="1556"/>
                    <a:pt x="3019" y="1510"/>
                    <a:pt x="3042" y="1429"/>
                  </a:cubicBezTo>
                  <a:cubicBezTo>
                    <a:pt x="3088" y="1279"/>
                    <a:pt x="3065" y="1118"/>
                    <a:pt x="2985" y="980"/>
                  </a:cubicBezTo>
                  <a:cubicBezTo>
                    <a:pt x="2933" y="841"/>
                    <a:pt x="2809" y="772"/>
                    <a:pt x="2685" y="772"/>
                  </a:cubicBezTo>
                  <a:cubicBezTo>
                    <a:pt x="2561" y="772"/>
                    <a:pt x="2437" y="841"/>
                    <a:pt x="2386" y="980"/>
                  </a:cubicBezTo>
                  <a:cubicBezTo>
                    <a:pt x="2282" y="1164"/>
                    <a:pt x="2270" y="1371"/>
                    <a:pt x="2362" y="1556"/>
                  </a:cubicBezTo>
                  <a:cubicBezTo>
                    <a:pt x="2409" y="1625"/>
                    <a:pt x="2409" y="1717"/>
                    <a:pt x="2362" y="1786"/>
                  </a:cubicBezTo>
                  <a:cubicBezTo>
                    <a:pt x="2316" y="1878"/>
                    <a:pt x="2293" y="1993"/>
                    <a:pt x="2305" y="2097"/>
                  </a:cubicBezTo>
                  <a:cubicBezTo>
                    <a:pt x="2328" y="2212"/>
                    <a:pt x="2282" y="2258"/>
                    <a:pt x="2155" y="2270"/>
                  </a:cubicBezTo>
                  <a:cubicBezTo>
                    <a:pt x="1683" y="2328"/>
                    <a:pt x="1233" y="2454"/>
                    <a:pt x="807" y="2639"/>
                  </a:cubicBezTo>
                  <a:cubicBezTo>
                    <a:pt x="381" y="2788"/>
                    <a:pt x="81" y="3169"/>
                    <a:pt x="58" y="3618"/>
                  </a:cubicBezTo>
                  <a:cubicBezTo>
                    <a:pt x="47" y="3687"/>
                    <a:pt x="70" y="3768"/>
                    <a:pt x="1" y="3825"/>
                  </a:cubicBezTo>
                  <a:lnTo>
                    <a:pt x="1" y="4724"/>
                  </a:lnTo>
                  <a:cubicBezTo>
                    <a:pt x="70" y="4782"/>
                    <a:pt x="58" y="4874"/>
                    <a:pt x="93" y="4954"/>
                  </a:cubicBezTo>
                  <a:cubicBezTo>
                    <a:pt x="150" y="5173"/>
                    <a:pt x="254" y="5369"/>
                    <a:pt x="404" y="5542"/>
                  </a:cubicBezTo>
                  <a:cubicBezTo>
                    <a:pt x="484" y="5623"/>
                    <a:pt x="519" y="5738"/>
                    <a:pt x="484" y="5853"/>
                  </a:cubicBezTo>
                  <a:cubicBezTo>
                    <a:pt x="346" y="6441"/>
                    <a:pt x="404" y="7051"/>
                    <a:pt x="623" y="7616"/>
                  </a:cubicBezTo>
                  <a:cubicBezTo>
                    <a:pt x="703" y="7823"/>
                    <a:pt x="680" y="8042"/>
                    <a:pt x="703" y="8261"/>
                  </a:cubicBezTo>
                  <a:cubicBezTo>
                    <a:pt x="853" y="9436"/>
                    <a:pt x="1256" y="10531"/>
                    <a:pt x="1740" y="11614"/>
                  </a:cubicBezTo>
                  <a:cubicBezTo>
                    <a:pt x="1821" y="11764"/>
                    <a:pt x="1821" y="11948"/>
                    <a:pt x="1729" y="12086"/>
                  </a:cubicBezTo>
                  <a:cubicBezTo>
                    <a:pt x="1452" y="12547"/>
                    <a:pt x="1372" y="13077"/>
                    <a:pt x="1279" y="13595"/>
                  </a:cubicBezTo>
                  <a:cubicBezTo>
                    <a:pt x="1176" y="14218"/>
                    <a:pt x="1095" y="14851"/>
                    <a:pt x="1061" y="15496"/>
                  </a:cubicBezTo>
                  <a:cubicBezTo>
                    <a:pt x="1049" y="15692"/>
                    <a:pt x="911" y="15842"/>
                    <a:pt x="842" y="16026"/>
                  </a:cubicBezTo>
                  <a:cubicBezTo>
                    <a:pt x="784" y="16153"/>
                    <a:pt x="726" y="16280"/>
                    <a:pt x="669" y="16395"/>
                  </a:cubicBezTo>
                  <a:cubicBezTo>
                    <a:pt x="623" y="16487"/>
                    <a:pt x="646" y="16533"/>
                    <a:pt x="749" y="16545"/>
                  </a:cubicBezTo>
                  <a:cubicBezTo>
                    <a:pt x="1171" y="16593"/>
                    <a:pt x="1593" y="16618"/>
                    <a:pt x="2018" y="16618"/>
                  </a:cubicBezTo>
                  <a:cubicBezTo>
                    <a:pt x="2209" y="16618"/>
                    <a:pt x="2400" y="16613"/>
                    <a:pt x="2593" y="16603"/>
                  </a:cubicBezTo>
                  <a:cubicBezTo>
                    <a:pt x="2812" y="16591"/>
                    <a:pt x="3019" y="16556"/>
                    <a:pt x="3238" y="16545"/>
                  </a:cubicBezTo>
                  <a:cubicBezTo>
                    <a:pt x="3342" y="16545"/>
                    <a:pt x="3445" y="16487"/>
                    <a:pt x="3480" y="16384"/>
                  </a:cubicBezTo>
                  <a:cubicBezTo>
                    <a:pt x="3492" y="16338"/>
                    <a:pt x="3515" y="16303"/>
                    <a:pt x="3538" y="16257"/>
                  </a:cubicBezTo>
                  <a:cubicBezTo>
                    <a:pt x="3734" y="15877"/>
                    <a:pt x="3641" y="15577"/>
                    <a:pt x="3250" y="15393"/>
                  </a:cubicBezTo>
                  <a:cubicBezTo>
                    <a:pt x="3088" y="15312"/>
                    <a:pt x="3123" y="15255"/>
                    <a:pt x="3169" y="15139"/>
                  </a:cubicBezTo>
                  <a:cubicBezTo>
                    <a:pt x="3780" y="13849"/>
                    <a:pt x="4240" y="12478"/>
                    <a:pt x="4528" y="11072"/>
                  </a:cubicBezTo>
                  <a:cubicBezTo>
                    <a:pt x="4690" y="10185"/>
                    <a:pt x="4736" y="9275"/>
                    <a:pt x="4655" y="8376"/>
                  </a:cubicBezTo>
                  <a:lnTo>
                    <a:pt x="4655" y="8376"/>
                  </a:lnTo>
                  <a:cubicBezTo>
                    <a:pt x="4909" y="8561"/>
                    <a:pt x="5151" y="8722"/>
                    <a:pt x="5393" y="8906"/>
                  </a:cubicBezTo>
                  <a:cubicBezTo>
                    <a:pt x="5473" y="8975"/>
                    <a:pt x="5508" y="9091"/>
                    <a:pt x="5485" y="9206"/>
                  </a:cubicBezTo>
                  <a:cubicBezTo>
                    <a:pt x="5335" y="9932"/>
                    <a:pt x="5565" y="10588"/>
                    <a:pt x="5819" y="11257"/>
                  </a:cubicBezTo>
                  <a:cubicBezTo>
                    <a:pt x="5853" y="11349"/>
                    <a:pt x="5946" y="11360"/>
                    <a:pt x="6026" y="11372"/>
                  </a:cubicBezTo>
                  <a:cubicBezTo>
                    <a:pt x="6227" y="11404"/>
                    <a:pt x="6430" y="11418"/>
                    <a:pt x="6634" y="11418"/>
                  </a:cubicBezTo>
                  <a:cubicBezTo>
                    <a:pt x="6874" y="11418"/>
                    <a:pt x="7114" y="11398"/>
                    <a:pt x="7351" y="11360"/>
                  </a:cubicBezTo>
                  <a:cubicBezTo>
                    <a:pt x="7628" y="11326"/>
                    <a:pt x="7916" y="11280"/>
                    <a:pt x="8204" y="11234"/>
                  </a:cubicBezTo>
                  <a:cubicBezTo>
                    <a:pt x="8354" y="11211"/>
                    <a:pt x="8515" y="11188"/>
                    <a:pt x="8561" y="11003"/>
                  </a:cubicBezTo>
                  <a:cubicBezTo>
                    <a:pt x="8584" y="10830"/>
                    <a:pt x="8492" y="10669"/>
                    <a:pt x="8331" y="10588"/>
                  </a:cubicBezTo>
                  <a:cubicBezTo>
                    <a:pt x="8112" y="10462"/>
                    <a:pt x="7858" y="10462"/>
                    <a:pt x="7616" y="10439"/>
                  </a:cubicBezTo>
                  <a:lnTo>
                    <a:pt x="7466" y="10439"/>
                  </a:lnTo>
                  <a:cubicBezTo>
                    <a:pt x="7582" y="9943"/>
                    <a:pt x="7674" y="9436"/>
                    <a:pt x="7720" y="8929"/>
                  </a:cubicBezTo>
                  <a:cubicBezTo>
                    <a:pt x="7801" y="8077"/>
                    <a:pt x="7789" y="7224"/>
                    <a:pt x="7466" y="6418"/>
                  </a:cubicBezTo>
                  <a:cubicBezTo>
                    <a:pt x="7167" y="5703"/>
                    <a:pt x="6671" y="5185"/>
                    <a:pt x="5900" y="4989"/>
                  </a:cubicBezTo>
                  <a:cubicBezTo>
                    <a:pt x="5761" y="4966"/>
                    <a:pt x="5658" y="4862"/>
                    <a:pt x="5611" y="4736"/>
                  </a:cubicBezTo>
                  <a:cubicBezTo>
                    <a:pt x="5416" y="4252"/>
                    <a:pt x="5185" y="3791"/>
                    <a:pt x="4909" y="3353"/>
                  </a:cubicBezTo>
                  <a:cubicBezTo>
                    <a:pt x="5220" y="3330"/>
                    <a:pt x="5531" y="3295"/>
                    <a:pt x="5830" y="3238"/>
                  </a:cubicBezTo>
                  <a:cubicBezTo>
                    <a:pt x="5911" y="3226"/>
                    <a:pt x="5980" y="3215"/>
                    <a:pt x="6049" y="3203"/>
                  </a:cubicBezTo>
                  <a:cubicBezTo>
                    <a:pt x="6545" y="3123"/>
                    <a:pt x="6936" y="2742"/>
                    <a:pt x="7029" y="2258"/>
                  </a:cubicBezTo>
                  <a:cubicBezTo>
                    <a:pt x="7144" y="1798"/>
                    <a:pt x="7259" y="1337"/>
                    <a:pt x="7155" y="853"/>
                  </a:cubicBezTo>
                  <a:cubicBezTo>
                    <a:pt x="7086" y="530"/>
                    <a:pt x="6902" y="288"/>
                    <a:pt x="6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6651859" y="2573995"/>
              <a:ext cx="1426669" cy="2807484"/>
            </a:xfrm>
            <a:custGeom>
              <a:avLst/>
              <a:gdLst/>
              <a:ahLst/>
              <a:cxnLst/>
              <a:rect l="l" t="t" r="r" b="b"/>
              <a:pathLst>
                <a:path w="18631" h="36662" extrusionOk="0">
                  <a:moveTo>
                    <a:pt x="7501" y="1"/>
                  </a:moveTo>
                  <a:lnTo>
                    <a:pt x="1983" y="5335"/>
                  </a:lnTo>
                  <a:lnTo>
                    <a:pt x="1" y="5531"/>
                  </a:lnTo>
                  <a:lnTo>
                    <a:pt x="13101" y="36662"/>
                  </a:lnTo>
                  <a:lnTo>
                    <a:pt x="18631" y="25198"/>
                  </a:lnTo>
                  <a:lnTo>
                    <a:pt x="17191" y="8331"/>
                  </a:lnTo>
                  <a:lnTo>
                    <a:pt x="16788" y="3688"/>
                  </a:lnTo>
                  <a:lnTo>
                    <a:pt x="12755" y="5600"/>
                  </a:lnTo>
                  <a:lnTo>
                    <a:pt x="7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7718937" y="802950"/>
              <a:ext cx="1426663" cy="803930"/>
            </a:xfrm>
            <a:custGeom>
              <a:avLst/>
              <a:gdLst/>
              <a:ahLst/>
              <a:cxnLst/>
              <a:rect l="l" t="t" r="r" b="b"/>
              <a:pathLst>
                <a:path w="17306" h="9752" extrusionOk="0">
                  <a:moveTo>
                    <a:pt x="17294" y="1"/>
                  </a:moveTo>
                  <a:cubicBezTo>
                    <a:pt x="17075" y="12"/>
                    <a:pt x="16868" y="35"/>
                    <a:pt x="16649" y="81"/>
                  </a:cubicBezTo>
                  <a:cubicBezTo>
                    <a:pt x="14333" y="450"/>
                    <a:pt x="12110" y="1187"/>
                    <a:pt x="9909" y="1971"/>
                  </a:cubicBezTo>
                  <a:cubicBezTo>
                    <a:pt x="9368" y="2144"/>
                    <a:pt x="8930" y="2535"/>
                    <a:pt x="8711" y="3065"/>
                  </a:cubicBezTo>
                  <a:cubicBezTo>
                    <a:pt x="8653" y="3158"/>
                    <a:pt x="8596" y="3158"/>
                    <a:pt x="8515" y="3158"/>
                  </a:cubicBezTo>
                  <a:cubicBezTo>
                    <a:pt x="6994" y="3215"/>
                    <a:pt x="5485" y="3377"/>
                    <a:pt x="3976" y="3434"/>
                  </a:cubicBezTo>
                  <a:cubicBezTo>
                    <a:pt x="3652" y="3452"/>
                    <a:pt x="3328" y="3461"/>
                    <a:pt x="3005" y="3461"/>
                  </a:cubicBezTo>
                  <a:cubicBezTo>
                    <a:pt x="2488" y="3461"/>
                    <a:pt x="1974" y="3438"/>
                    <a:pt x="1464" y="3388"/>
                  </a:cubicBezTo>
                  <a:cubicBezTo>
                    <a:pt x="1306" y="3353"/>
                    <a:pt x="1147" y="3338"/>
                    <a:pt x="989" y="3338"/>
                  </a:cubicBezTo>
                  <a:cubicBezTo>
                    <a:pt x="940" y="3338"/>
                    <a:pt x="891" y="3339"/>
                    <a:pt x="842" y="3342"/>
                  </a:cubicBezTo>
                  <a:cubicBezTo>
                    <a:pt x="704" y="3365"/>
                    <a:pt x="588" y="3480"/>
                    <a:pt x="577" y="3618"/>
                  </a:cubicBezTo>
                  <a:cubicBezTo>
                    <a:pt x="554" y="3768"/>
                    <a:pt x="658" y="3837"/>
                    <a:pt x="761" y="3895"/>
                  </a:cubicBezTo>
                  <a:cubicBezTo>
                    <a:pt x="796" y="3907"/>
                    <a:pt x="842" y="3930"/>
                    <a:pt x="876" y="3941"/>
                  </a:cubicBezTo>
                  <a:cubicBezTo>
                    <a:pt x="1488" y="4175"/>
                    <a:pt x="2136" y="4293"/>
                    <a:pt x="2795" y="4293"/>
                  </a:cubicBezTo>
                  <a:cubicBezTo>
                    <a:pt x="2881" y="4293"/>
                    <a:pt x="2968" y="4291"/>
                    <a:pt x="3054" y="4287"/>
                  </a:cubicBezTo>
                  <a:cubicBezTo>
                    <a:pt x="3083" y="4285"/>
                    <a:pt x="3111" y="4284"/>
                    <a:pt x="3140" y="4284"/>
                  </a:cubicBezTo>
                  <a:cubicBezTo>
                    <a:pt x="3281" y="4284"/>
                    <a:pt x="3415" y="4308"/>
                    <a:pt x="3549" y="4356"/>
                  </a:cubicBezTo>
                  <a:cubicBezTo>
                    <a:pt x="3307" y="4425"/>
                    <a:pt x="3066" y="4471"/>
                    <a:pt x="2824" y="4494"/>
                  </a:cubicBezTo>
                  <a:cubicBezTo>
                    <a:pt x="2155" y="4552"/>
                    <a:pt x="1510" y="4540"/>
                    <a:pt x="865" y="4667"/>
                  </a:cubicBezTo>
                  <a:cubicBezTo>
                    <a:pt x="658" y="4690"/>
                    <a:pt x="462" y="4759"/>
                    <a:pt x="289" y="4863"/>
                  </a:cubicBezTo>
                  <a:cubicBezTo>
                    <a:pt x="116" y="4955"/>
                    <a:pt x="35" y="5162"/>
                    <a:pt x="82" y="5347"/>
                  </a:cubicBezTo>
                  <a:cubicBezTo>
                    <a:pt x="151" y="5543"/>
                    <a:pt x="312" y="5566"/>
                    <a:pt x="485" y="5566"/>
                  </a:cubicBezTo>
                  <a:lnTo>
                    <a:pt x="519" y="5566"/>
                  </a:lnTo>
                  <a:cubicBezTo>
                    <a:pt x="608" y="5567"/>
                    <a:pt x="696" y="5567"/>
                    <a:pt x="784" y="5567"/>
                  </a:cubicBezTo>
                  <a:cubicBezTo>
                    <a:pt x="1570" y="5567"/>
                    <a:pt x="2347" y="5522"/>
                    <a:pt x="3135" y="5439"/>
                  </a:cubicBezTo>
                  <a:cubicBezTo>
                    <a:pt x="3215" y="5425"/>
                    <a:pt x="3297" y="5419"/>
                    <a:pt x="3379" y="5419"/>
                  </a:cubicBezTo>
                  <a:cubicBezTo>
                    <a:pt x="3577" y="5419"/>
                    <a:pt x="3777" y="5458"/>
                    <a:pt x="3964" y="5531"/>
                  </a:cubicBezTo>
                  <a:cubicBezTo>
                    <a:pt x="3918" y="5566"/>
                    <a:pt x="3849" y="5589"/>
                    <a:pt x="3780" y="5600"/>
                  </a:cubicBezTo>
                  <a:cubicBezTo>
                    <a:pt x="2708" y="5761"/>
                    <a:pt x="1648" y="6026"/>
                    <a:pt x="577" y="6245"/>
                  </a:cubicBezTo>
                  <a:cubicBezTo>
                    <a:pt x="450" y="6268"/>
                    <a:pt x="323" y="6326"/>
                    <a:pt x="220" y="6407"/>
                  </a:cubicBezTo>
                  <a:cubicBezTo>
                    <a:pt x="70" y="6510"/>
                    <a:pt x="1" y="6706"/>
                    <a:pt x="58" y="6891"/>
                  </a:cubicBezTo>
                  <a:cubicBezTo>
                    <a:pt x="100" y="7047"/>
                    <a:pt x="246" y="7147"/>
                    <a:pt x="411" y="7147"/>
                  </a:cubicBezTo>
                  <a:cubicBezTo>
                    <a:pt x="428" y="7147"/>
                    <a:pt x="445" y="7146"/>
                    <a:pt x="462" y="7144"/>
                  </a:cubicBezTo>
                  <a:cubicBezTo>
                    <a:pt x="611" y="7144"/>
                    <a:pt x="773" y="7132"/>
                    <a:pt x="923" y="7121"/>
                  </a:cubicBezTo>
                  <a:cubicBezTo>
                    <a:pt x="1683" y="7063"/>
                    <a:pt x="2409" y="6856"/>
                    <a:pt x="3158" y="6752"/>
                  </a:cubicBezTo>
                  <a:cubicBezTo>
                    <a:pt x="3289" y="6732"/>
                    <a:pt x="3420" y="6703"/>
                    <a:pt x="3554" y="6703"/>
                  </a:cubicBezTo>
                  <a:cubicBezTo>
                    <a:pt x="3643" y="6703"/>
                    <a:pt x="3734" y="6715"/>
                    <a:pt x="3826" y="6752"/>
                  </a:cubicBezTo>
                  <a:cubicBezTo>
                    <a:pt x="3768" y="6810"/>
                    <a:pt x="3699" y="6844"/>
                    <a:pt x="3630" y="6867"/>
                  </a:cubicBezTo>
                  <a:lnTo>
                    <a:pt x="450" y="8388"/>
                  </a:lnTo>
                  <a:cubicBezTo>
                    <a:pt x="243" y="8457"/>
                    <a:pt x="116" y="8665"/>
                    <a:pt x="162" y="8884"/>
                  </a:cubicBezTo>
                  <a:cubicBezTo>
                    <a:pt x="195" y="9048"/>
                    <a:pt x="352" y="9150"/>
                    <a:pt x="585" y="9150"/>
                  </a:cubicBezTo>
                  <a:cubicBezTo>
                    <a:pt x="598" y="9150"/>
                    <a:pt x="610" y="9149"/>
                    <a:pt x="623" y="9149"/>
                  </a:cubicBezTo>
                  <a:cubicBezTo>
                    <a:pt x="946" y="9126"/>
                    <a:pt x="1257" y="9068"/>
                    <a:pt x="1568" y="8953"/>
                  </a:cubicBezTo>
                  <a:cubicBezTo>
                    <a:pt x="2628" y="8561"/>
                    <a:pt x="3665" y="8100"/>
                    <a:pt x="4667" y="7570"/>
                  </a:cubicBezTo>
                  <a:cubicBezTo>
                    <a:pt x="4863" y="7467"/>
                    <a:pt x="5082" y="7386"/>
                    <a:pt x="5289" y="7328"/>
                  </a:cubicBezTo>
                  <a:cubicBezTo>
                    <a:pt x="5319" y="7318"/>
                    <a:pt x="5349" y="7311"/>
                    <a:pt x="5376" y="7311"/>
                  </a:cubicBezTo>
                  <a:cubicBezTo>
                    <a:pt x="5412" y="7311"/>
                    <a:pt x="5442" y="7324"/>
                    <a:pt x="5462" y="7363"/>
                  </a:cubicBezTo>
                  <a:cubicBezTo>
                    <a:pt x="5508" y="7444"/>
                    <a:pt x="5439" y="7478"/>
                    <a:pt x="5393" y="7524"/>
                  </a:cubicBezTo>
                  <a:cubicBezTo>
                    <a:pt x="5347" y="7559"/>
                    <a:pt x="5301" y="7593"/>
                    <a:pt x="5243" y="7628"/>
                  </a:cubicBezTo>
                  <a:cubicBezTo>
                    <a:pt x="4690" y="7997"/>
                    <a:pt x="4183" y="8423"/>
                    <a:pt x="3734" y="8907"/>
                  </a:cubicBezTo>
                  <a:cubicBezTo>
                    <a:pt x="3619" y="9010"/>
                    <a:pt x="3526" y="9137"/>
                    <a:pt x="3469" y="9287"/>
                  </a:cubicBezTo>
                  <a:cubicBezTo>
                    <a:pt x="3400" y="9414"/>
                    <a:pt x="3434" y="9563"/>
                    <a:pt x="3526" y="9667"/>
                  </a:cubicBezTo>
                  <a:cubicBezTo>
                    <a:pt x="3587" y="9721"/>
                    <a:pt x="3663" y="9751"/>
                    <a:pt x="3738" y="9751"/>
                  </a:cubicBezTo>
                  <a:cubicBezTo>
                    <a:pt x="3793" y="9751"/>
                    <a:pt x="3847" y="9735"/>
                    <a:pt x="3895" y="9702"/>
                  </a:cubicBezTo>
                  <a:cubicBezTo>
                    <a:pt x="3964" y="9679"/>
                    <a:pt x="4022" y="9644"/>
                    <a:pt x="4079" y="9610"/>
                  </a:cubicBezTo>
                  <a:cubicBezTo>
                    <a:pt x="5185" y="9045"/>
                    <a:pt x="6199" y="8331"/>
                    <a:pt x="7121" y="7501"/>
                  </a:cubicBezTo>
                  <a:cubicBezTo>
                    <a:pt x="7835" y="6867"/>
                    <a:pt x="8607" y="6303"/>
                    <a:pt x="9448" y="5842"/>
                  </a:cubicBezTo>
                  <a:cubicBezTo>
                    <a:pt x="9507" y="5803"/>
                    <a:pt x="9574" y="5782"/>
                    <a:pt x="9639" y="5782"/>
                  </a:cubicBezTo>
                  <a:cubicBezTo>
                    <a:pt x="9689" y="5782"/>
                    <a:pt x="9738" y="5794"/>
                    <a:pt x="9782" y="5819"/>
                  </a:cubicBezTo>
                  <a:cubicBezTo>
                    <a:pt x="10042" y="5939"/>
                    <a:pt x="10323" y="6001"/>
                    <a:pt x="10605" y="6001"/>
                  </a:cubicBezTo>
                  <a:cubicBezTo>
                    <a:pt x="10836" y="6001"/>
                    <a:pt x="11069" y="5960"/>
                    <a:pt x="11292" y="5877"/>
                  </a:cubicBezTo>
                  <a:cubicBezTo>
                    <a:pt x="11937" y="5635"/>
                    <a:pt x="12594" y="5427"/>
                    <a:pt x="13262" y="5208"/>
                  </a:cubicBezTo>
                  <a:cubicBezTo>
                    <a:pt x="14575" y="4771"/>
                    <a:pt x="15935" y="4425"/>
                    <a:pt x="17306" y="4172"/>
                  </a:cubicBez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7" name="Google Shape;1647;p47"/>
            <p:cNvGrpSpPr/>
            <p:nvPr/>
          </p:nvGrpSpPr>
          <p:grpSpPr>
            <a:xfrm>
              <a:off x="8407560" y="2608143"/>
              <a:ext cx="755558" cy="2414754"/>
              <a:chOff x="4611475" y="2571750"/>
              <a:chExt cx="842975" cy="2158150"/>
            </a:xfrm>
          </p:grpSpPr>
          <p:sp>
            <p:nvSpPr>
              <p:cNvPr id="1648" name="Google Shape;1648;p47"/>
              <p:cNvSpPr/>
              <p:nvPr/>
            </p:nvSpPr>
            <p:spPr>
              <a:xfrm>
                <a:off x="4614490" y="3017267"/>
                <a:ext cx="839953" cy="839333"/>
              </a:xfrm>
              <a:custGeom>
                <a:avLst/>
                <a:gdLst/>
                <a:ahLst/>
                <a:cxnLst/>
                <a:rect l="l" t="t" r="r" b="b"/>
                <a:pathLst>
                  <a:path w="9472" h="9465" extrusionOk="0">
                    <a:moveTo>
                      <a:pt x="4396" y="5195"/>
                    </a:moveTo>
                    <a:cubicBezTo>
                      <a:pt x="4687" y="5195"/>
                      <a:pt x="4971" y="5317"/>
                      <a:pt x="5174" y="5520"/>
                    </a:cubicBezTo>
                    <a:cubicBezTo>
                      <a:pt x="5750" y="6096"/>
                      <a:pt x="5784" y="7017"/>
                      <a:pt x="5254" y="7628"/>
                    </a:cubicBezTo>
                    <a:cubicBezTo>
                      <a:pt x="5035" y="7892"/>
                      <a:pt x="4715" y="8041"/>
                      <a:pt x="4381" y="8041"/>
                    </a:cubicBezTo>
                    <a:cubicBezTo>
                      <a:pt x="4277" y="8041"/>
                      <a:pt x="4172" y="8027"/>
                      <a:pt x="4068" y="7997"/>
                    </a:cubicBezTo>
                    <a:cubicBezTo>
                      <a:pt x="3572" y="7870"/>
                      <a:pt x="3284" y="7513"/>
                      <a:pt x="3135" y="7029"/>
                    </a:cubicBezTo>
                    <a:cubicBezTo>
                      <a:pt x="3100" y="6902"/>
                      <a:pt x="3088" y="6764"/>
                      <a:pt x="3088" y="6626"/>
                    </a:cubicBezTo>
                    <a:cubicBezTo>
                      <a:pt x="3088" y="5877"/>
                      <a:pt x="3538" y="5312"/>
                      <a:pt x="4229" y="5209"/>
                    </a:cubicBezTo>
                    <a:cubicBezTo>
                      <a:pt x="4285" y="5199"/>
                      <a:pt x="4341" y="5195"/>
                      <a:pt x="4396" y="5195"/>
                    </a:cubicBezTo>
                    <a:close/>
                    <a:moveTo>
                      <a:pt x="8331" y="1"/>
                    </a:moveTo>
                    <a:lnTo>
                      <a:pt x="8331" y="1"/>
                    </a:lnTo>
                    <a:cubicBezTo>
                      <a:pt x="8410" y="795"/>
                      <a:pt x="8020" y="1511"/>
                      <a:pt x="7283" y="1511"/>
                    </a:cubicBezTo>
                    <a:cubicBezTo>
                      <a:pt x="7271" y="1511"/>
                      <a:pt x="7259" y="1511"/>
                      <a:pt x="7248" y="1510"/>
                    </a:cubicBezTo>
                    <a:cubicBezTo>
                      <a:pt x="7248" y="1522"/>
                      <a:pt x="7248" y="1545"/>
                      <a:pt x="7248" y="1545"/>
                    </a:cubicBezTo>
                    <a:cubicBezTo>
                      <a:pt x="7259" y="1591"/>
                      <a:pt x="7271" y="1625"/>
                      <a:pt x="7282" y="1671"/>
                    </a:cubicBezTo>
                    <a:cubicBezTo>
                      <a:pt x="7467" y="2397"/>
                      <a:pt x="7363" y="3169"/>
                      <a:pt x="6994" y="3814"/>
                    </a:cubicBezTo>
                    <a:cubicBezTo>
                      <a:pt x="6714" y="4308"/>
                      <a:pt x="6211" y="4702"/>
                      <a:pt x="5632" y="4702"/>
                    </a:cubicBezTo>
                    <a:cubicBezTo>
                      <a:pt x="5400" y="4702"/>
                      <a:pt x="5156" y="4639"/>
                      <a:pt x="4909" y="4494"/>
                    </a:cubicBezTo>
                    <a:cubicBezTo>
                      <a:pt x="4889" y="4481"/>
                      <a:pt x="4864" y="4475"/>
                      <a:pt x="4839" y="4475"/>
                    </a:cubicBezTo>
                    <a:cubicBezTo>
                      <a:pt x="4820" y="4475"/>
                      <a:pt x="4801" y="4478"/>
                      <a:pt x="4782" y="4483"/>
                    </a:cubicBezTo>
                    <a:cubicBezTo>
                      <a:pt x="4068" y="4598"/>
                      <a:pt x="3342" y="4667"/>
                      <a:pt x="2616" y="4679"/>
                    </a:cubicBezTo>
                    <a:cubicBezTo>
                      <a:pt x="2478" y="4679"/>
                      <a:pt x="2328" y="4690"/>
                      <a:pt x="2190" y="4713"/>
                    </a:cubicBezTo>
                    <a:cubicBezTo>
                      <a:pt x="2178" y="4759"/>
                      <a:pt x="2224" y="4782"/>
                      <a:pt x="2247" y="4805"/>
                    </a:cubicBezTo>
                    <a:cubicBezTo>
                      <a:pt x="3457" y="5934"/>
                      <a:pt x="2720" y="7962"/>
                      <a:pt x="1061" y="8066"/>
                    </a:cubicBezTo>
                    <a:cubicBezTo>
                      <a:pt x="692" y="8066"/>
                      <a:pt x="335" y="7985"/>
                      <a:pt x="1" y="7812"/>
                    </a:cubicBezTo>
                    <a:lnTo>
                      <a:pt x="1" y="7812"/>
                    </a:lnTo>
                    <a:cubicBezTo>
                      <a:pt x="12" y="8066"/>
                      <a:pt x="35" y="8331"/>
                      <a:pt x="70" y="8584"/>
                    </a:cubicBezTo>
                    <a:cubicBezTo>
                      <a:pt x="93" y="8573"/>
                      <a:pt x="127" y="8561"/>
                      <a:pt x="150" y="8550"/>
                    </a:cubicBezTo>
                    <a:cubicBezTo>
                      <a:pt x="640" y="8216"/>
                      <a:pt x="1156" y="8057"/>
                      <a:pt x="1690" y="8057"/>
                    </a:cubicBezTo>
                    <a:cubicBezTo>
                      <a:pt x="2023" y="8057"/>
                      <a:pt x="2363" y="8119"/>
                      <a:pt x="2708" y="8239"/>
                    </a:cubicBezTo>
                    <a:cubicBezTo>
                      <a:pt x="3273" y="8423"/>
                      <a:pt x="3722" y="8757"/>
                      <a:pt x="3872" y="9391"/>
                    </a:cubicBezTo>
                    <a:cubicBezTo>
                      <a:pt x="3883" y="9446"/>
                      <a:pt x="3902" y="9464"/>
                      <a:pt x="3925" y="9464"/>
                    </a:cubicBezTo>
                    <a:cubicBezTo>
                      <a:pt x="3950" y="9464"/>
                      <a:pt x="3980" y="9443"/>
                      <a:pt x="4010" y="9425"/>
                    </a:cubicBezTo>
                    <a:cubicBezTo>
                      <a:pt x="4406" y="9236"/>
                      <a:pt x="4831" y="9135"/>
                      <a:pt x="5260" y="9135"/>
                    </a:cubicBezTo>
                    <a:cubicBezTo>
                      <a:pt x="5431" y="9135"/>
                      <a:pt x="5602" y="9151"/>
                      <a:pt x="5773" y="9183"/>
                    </a:cubicBezTo>
                    <a:cubicBezTo>
                      <a:pt x="6061" y="9229"/>
                      <a:pt x="6349" y="9322"/>
                      <a:pt x="6614" y="9460"/>
                    </a:cubicBezTo>
                    <a:cubicBezTo>
                      <a:pt x="6602" y="9379"/>
                      <a:pt x="6545" y="9356"/>
                      <a:pt x="6510" y="9322"/>
                    </a:cubicBezTo>
                    <a:cubicBezTo>
                      <a:pt x="5900" y="8780"/>
                      <a:pt x="5704" y="7905"/>
                      <a:pt x="6026" y="7156"/>
                    </a:cubicBezTo>
                    <a:cubicBezTo>
                      <a:pt x="6061" y="7075"/>
                      <a:pt x="6049" y="6994"/>
                      <a:pt x="6015" y="6914"/>
                    </a:cubicBezTo>
                    <a:cubicBezTo>
                      <a:pt x="5519" y="5692"/>
                      <a:pt x="6407" y="4321"/>
                      <a:pt x="7708" y="4321"/>
                    </a:cubicBezTo>
                    <a:cubicBezTo>
                      <a:pt x="8515" y="4321"/>
                      <a:pt x="9091" y="4702"/>
                      <a:pt x="9460" y="5416"/>
                    </a:cubicBezTo>
                    <a:lnTo>
                      <a:pt x="9471" y="4321"/>
                    </a:lnTo>
                    <a:cubicBezTo>
                      <a:pt x="8930" y="4321"/>
                      <a:pt x="8411" y="4229"/>
                      <a:pt x="7904" y="4045"/>
                    </a:cubicBezTo>
                    <a:cubicBezTo>
                      <a:pt x="7766" y="3999"/>
                      <a:pt x="7651" y="3930"/>
                      <a:pt x="7536" y="3837"/>
                    </a:cubicBezTo>
                    <a:cubicBezTo>
                      <a:pt x="7317" y="3653"/>
                      <a:pt x="7317" y="3446"/>
                      <a:pt x="7524" y="3250"/>
                    </a:cubicBezTo>
                    <a:cubicBezTo>
                      <a:pt x="7766" y="3054"/>
                      <a:pt x="8054" y="2927"/>
                      <a:pt x="8354" y="2881"/>
                    </a:cubicBezTo>
                    <a:cubicBezTo>
                      <a:pt x="8722" y="2789"/>
                      <a:pt x="9091" y="2754"/>
                      <a:pt x="9460" y="2754"/>
                    </a:cubicBezTo>
                    <a:lnTo>
                      <a:pt x="9460" y="2374"/>
                    </a:lnTo>
                    <a:cubicBezTo>
                      <a:pt x="9045" y="1960"/>
                      <a:pt x="9045" y="1268"/>
                      <a:pt x="9460" y="773"/>
                    </a:cubicBezTo>
                    <a:lnTo>
                      <a:pt x="9460" y="370"/>
                    </a:lnTo>
                    <a:cubicBezTo>
                      <a:pt x="9361" y="396"/>
                      <a:pt x="9266" y="408"/>
                      <a:pt x="9174" y="408"/>
                    </a:cubicBezTo>
                    <a:cubicBezTo>
                      <a:pt x="8858" y="408"/>
                      <a:pt x="8581" y="260"/>
                      <a:pt x="8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7"/>
              <p:cNvSpPr/>
              <p:nvPr/>
            </p:nvSpPr>
            <p:spPr>
              <a:xfrm>
                <a:off x="4981263" y="4072709"/>
                <a:ext cx="473183" cy="524173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5911" extrusionOk="0">
                    <a:moveTo>
                      <a:pt x="4195" y="0"/>
                    </a:moveTo>
                    <a:lnTo>
                      <a:pt x="4195" y="0"/>
                    </a:lnTo>
                    <a:cubicBezTo>
                      <a:pt x="4218" y="219"/>
                      <a:pt x="4206" y="427"/>
                      <a:pt x="4160" y="634"/>
                    </a:cubicBezTo>
                    <a:cubicBezTo>
                      <a:pt x="4056" y="1130"/>
                      <a:pt x="3688" y="1487"/>
                      <a:pt x="3284" y="1498"/>
                    </a:cubicBezTo>
                    <a:cubicBezTo>
                      <a:pt x="3135" y="1510"/>
                      <a:pt x="3112" y="1544"/>
                      <a:pt x="3146" y="1683"/>
                    </a:cubicBezTo>
                    <a:cubicBezTo>
                      <a:pt x="3342" y="2570"/>
                      <a:pt x="3215" y="3399"/>
                      <a:pt x="2639" y="4125"/>
                    </a:cubicBezTo>
                    <a:cubicBezTo>
                      <a:pt x="2353" y="4483"/>
                      <a:pt x="1984" y="4716"/>
                      <a:pt x="1558" y="4716"/>
                    </a:cubicBezTo>
                    <a:cubicBezTo>
                      <a:pt x="1435" y="4716"/>
                      <a:pt x="1307" y="4696"/>
                      <a:pt x="1176" y="4655"/>
                    </a:cubicBezTo>
                    <a:cubicBezTo>
                      <a:pt x="956" y="4574"/>
                      <a:pt x="726" y="4531"/>
                      <a:pt x="497" y="4531"/>
                    </a:cubicBezTo>
                    <a:cubicBezTo>
                      <a:pt x="366" y="4531"/>
                      <a:pt x="234" y="4545"/>
                      <a:pt x="105" y="4574"/>
                    </a:cubicBezTo>
                    <a:lnTo>
                      <a:pt x="1" y="4574"/>
                    </a:lnTo>
                    <a:cubicBezTo>
                      <a:pt x="24" y="4597"/>
                      <a:pt x="58" y="4632"/>
                      <a:pt x="82" y="4655"/>
                    </a:cubicBezTo>
                    <a:cubicBezTo>
                      <a:pt x="600" y="5127"/>
                      <a:pt x="1165" y="5542"/>
                      <a:pt x="1752" y="5911"/>
                    </a:cubicBezTo>
                    <a:cubicBezTo>
                      <a:pt x="1764" y="5876"/>
                      <a:pt x="1787" y="5842"/>
                      <a:pt x="1787" y="5807"/>
                    </a:cubicBezTo>
                    <a:cubicBezTo>
                      <a:pt x="1972" y="4928"/>
                      <a:pt x="2754" y="4330"/>
                      <a:pt x="3620" y="4330"/>
                    </a:cubicBezTo>
                    <a:cubicBezTo>
                      <a:pt x="3775" y="4330"/>
                      <a:pt x="3933" y="4350"/>
                      <a:pt x="4091" y="4390"/>
                    </a:cubicBezTo>
                    <a:cubicBezTo>
                      <a:pt x="4632" y="4540"/>
                      <a:pt x="5082" y="4909"/>
                      <a:pt x="5324" y="5427"/>
                    </a:cubicBezTo>
                    <a:lnTo>
                      <a:pt x="5335" y="4332"/>
                    </a:lnTo>
                    <a:cubicBezTo>
                      <a:pt x="4782" y="4332"/>
                      <a:pt x="4241" y="4240"/>
                      <a:pt x="3734" y="4044"/>
                    </a:cubicBezTo>
                    <a:cubicBezTo>
                      <a:pt x="3584" y="3987"/>
                      <a:pt x="3446" y="3906"/>
                      <a:pt x="3342" y="3791"/>
                    </a:cubicBezTo>
                    <a:cubicBezTo>
                      <a:pt x="3204" y="3653"/>
                      <a:pt x="3204" y="3434"/>
                      <a:pt x="3342" y="3307"/>
                    </a:cubicBezTo>
                    <a:cubicBezTo>
                      <a:pt x="3492" y="3146"/>
                      <a:pt x="3699" y="3042"/>
                      <a:pt x="3918" y="2984"/>
                    </a:cubicBezTo>
                    <a:cubicBezTo>
                      <a:pt x="4367" y="2835"/>
                      <a:pt x="4851" y="2766"/>
                      <a:pt x="5335" y="2766"/>
                    </a:cubicBezTo>
                    <a:lnTo>
                      <a:pt x="5335" y="2397"/>
                    </a:lnTo>
                    <a:cubicBezTo>
                      <a:pt x="4909" y="1948"/>
                      <a:pt x="4909" y="1245"/>
                      <a:pt x="5335" y="795"/>
                    </a:cubicBezTo>
                    <a:lnTo>
                      <a:pt x="5335" y="392"/>
                    </a:lnTo>
                    <a:cubicBezTo>
                      <a:pt x="5320" y="391"/>
                      <a:pt x="5304" y="390"/>
                      <a:pt x="5289" y="390"/>
                    </a:cubicBezTo>
                    <a:cubicBezTo>
                      <a:pt x="5186" y="390"/>
                      <a:pt x="5093" y="417"/>
                      <a:pt x="4989" y="417"/>
                    </a:cubicBezTo>
                    <a:cubicBezTo>
                      <a:pt x="4974" y="417"/>
                      <a:pt x="4959" y="416"/>
                      <a:pt x="4944" y="415"/>
                    </a:cubicBezTo>
                    <a:cubicBezTo>
                      <a:pt x="4655" y="369"/>
                      <a:pt x="4390" y="219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7"/>
              <p:cNvSpPr/>
              <p:nvPr/>
            </p:nvSpPr>
            <p:spPr>
              <a:xfrm>
                <a:off x="4663529" y="3955300"/>
                <a:ext cx="543682" cy="170616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1924" extrusionOk="0">
                    <a:moveTo>
                      <a:pt x="2823" y="1"/>
                    </a:moveTo>
                    <a:cubicBezTo>
                      <a:pt x="2799" y="1"/>
                      <a:pt x="2773" y="22"/>
                      <a:pt x="2743" y="46"/>
                    </a:cubicBezTo>
                    <a:cubicBezTo>
                      <a:pt x="2293" y="345"/>
                      <a:pt x="1775" y="506"/>
                      <a:pt x="1234" y="518"/>
                    </a:cubicBezTo>
                    <a:cubicBezTo>
                      <a:pt x="819" y="518"/>
                      <a:pt x="392" y="437"/>
                      <a:pt x="1" y="288"/>
                    </a:cubicBezTo>
                    <a:lnTo>
                      <a:pt x="1" y="288"/>
                    </a:lnTo>
                    <a:cubicBezTo>
                      <a:pt x="162" y="852"/>
                      <a:pt x="369" y="1394"/>
                      <a:pt x="623" y="1924"/>
                    </a:cubicBezTo>
                    <a:cubicBezTo>
                      <a:pt x="761" y="1854"/>
                      <a:pt x="888" y="1739"/>
                      <a:pt x="1026" y="1682"/>
                    </a:cubicBezTo>
                    <a:cubicBezTo>
                      <a:pt x="1502" y="1490"/>
                      <a:pt x="1972" y="1390"/>
                      <a:pt x="2437" y="1390"/>
                    </a:cubicBezTo>
                    <a:cubicBezTo>
                      <a:pt x="2952" y="1390"/>
                      <a:pt x="3461" y="1513"/>
                      <a:pt x="3964" y="1774"/>
                    </a:cubicBezTo>
                    <a:cubicBezTo>
                      <a:pt x="4001" y="1792"/>
                      <a:pt x="4028" y="1804"/>
                      <a:pt x="4054" y="1804"/>
                    </a:cubicBezTo>
                    <a:cubicBezTo>
                      <a:pt x="4077" y="1804"/>
                      <a:pt x="4099" y="1795"/>
                      <a:pt x="4125" y="1774"/>
                    </a:cubicBezTo>
                    <a:cubicBezTo>
                      <a:pt x="4421" y="1526"/>
                      <a:pt x="4732" y="1398"/>
                      <a:pt x="5058" y="1398"/>
                    </a:cubicBezTo>
                    <a:cubicBezTo>
                      <a:pt x="5279" y="1398"/>
                      <a:pt x="5506" y="1457"/>
                      <a:pt x="5738" y="1578"/>
                    </a:cubicBezTo>
                    <a:cubicBezTo>
                      <a:pt x="5764" y="1588"/>
                      <a:pt x="5788" y="1599"/>
                      <a:pt x="5806" y="1599"/>
                    </a:cubicBezTo>
                    <a:cubicBezTo>
                      <a:pt x="5828" y="1599"/>
                      <a:pt x="5842" y="1583"/>
                      <a:pt x="5842" y="1532"/>
                    </a:cubicBezTo>
                    <a:cubicBezTo>
                      <a:pt x="5854" y="1244"/>
                      <a:pt x="5957" y="956"/>
                      <a:pt x="6130" y="714"/>
                    </a:cubicBezTo>
                    <a:lnTo>
                      <a:pt x="6130" y="702"/>
                    </a:lnTo>
                    <a:cubicBezTo>
                      <a:pt x="6072" y="725"/>
                      <a:pt x="6026" y="748"/>
                      <a:pt x="5980" y="760"/>
                    </a:cubicBezTo>
                    <a:cubicBezTo>
                      <a:pt x="5607" y="930"/>
                      <a:pt x="5207" y="1014"/>
                      <a:pt x="4809" y="1014"/>
                    </a:cubicBezTo>
                    <a:cubicBezTo>
                      <a:pt x="4372" y="1014"/>
                      <a:pt x="3936" y="913"/>
                      <a:pt x="3538" y="714"/>
                    </a:cubicBezTo>
                    <a:cubicBezTo>
                      <a:pt x="3250" y="587"/>
                      <a:pt x="3008" y="357"/>
                      <a:pt x="2881" y="69"/>
                    </a:cubicBezTo>
                    <a:cubicBezTo>
                      <a:pt x="2864" y="19"/>
                      <a:pt x="2845" y="1"/>
                      <a:pt x="2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7"/>
              <p:cNvSpPr/>
              <p:nvPr/>
            </p:nvSpPr>
            <p:spPr>
              <a:xfrm>
                <a:off x="4659450" y="3154185"/>
                <a:ext cx="325003" cy="18808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121" extrusionOk="0">
                    <a:moveTo>
                      <a:pt x="807" y="1"/>
                    </a:moveTo>
                    <a:cubicBezTo>
                      <a:pt x="461" y="646"/>
                      <a:pt x="185" y="1326"/>
                      <a:pt x="1" y="2029"/>
                    </a:cubicBezTo>
                    <a:cubicBezTo>
                      <a:pt x="416" y="2005"/>
                      <a:pt x="830" y="1994"/>
                      <a:pt x="1245" y="1994"/>
                    </a:cubicBezTo>
                    <a:cubicBezTo>
                      <a:pt x="2052" y="1994"/>
                      <a:pt x="2858" y="2037"/>
                      <a:pt x="3664" y="2121"/>
                    </a:cubicBezTo>
                    <a:cubicBezTo>
                      <a:pt x="3630" y="2052"/>
                      <a:pt x="3618" y="2005"/>
                      <a:pt x="3595" y="1959"/>
                    </a:cubicBezTo>
                    <a:cubicBezTo>
                      <a:pt x="3411" y="1510"/>
                      <a:pt x="3342" y="1015"/>
                      <a:pt x="3399" y="519"/>
                    </a:cubicBezTo>
                    <a:cubicBezTo>
                      <a:pt x="3408" y="414"/>
                      <a:pt x="3410" y="368"/>
                      <a:pt x="3339" y="368"/>
                    </a:cubicBezTo>
                    <a:cubicBezTo>
                      <a:pt x="3317" y="368"/>
                      <a:pt x="3288" y="373"/>
                      <a:pt x="3250" y="381"/>
                    </a:cubicBezTo>
                    <a:cubicBezTo>
                      <a:pt x="2984" y="446"/>
                      <a:pt x="2711" y="478"/>
                      <a:pt x="2438" y="478"/>
                    </a:cubicBezTo>
                    <a:cubicBezTo>
                      <a:pt x="2130" y="478"/>
                      <a:pt x="1821" y="437"/>
                      <a:pt x="1521" y="358"/>
                    </a:cubicBezTo>
                    <a:cubicBezTo>
                      <a:pt x="1268" y="289"/>
                      <a:pt x="1003" y="220"/>
                      <a:pt x="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7"/>
              <p:cNvSpPr/>
              <p:nvPr/>
            </p:nvSpPr>
            <p:spPr>
              <a:xfrm>
                <a:off x="4802488" y="2889571"/>
                <a:ext cx="404724" cy="16964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1913" extrusionOk="0">
                    <a:moveTo>
                      <a:pt x="1268" y="1"/>
                    </a:moveTo>
                    <a:cubicBezTo>
                      <a:pt x="784" y="485"/>
                      <a:pt x="369" y="1015"/>
                      <a:pt x="1" y="1591"/>
                    </a:cubicBezTo>
                    <a:cubicBezTo>
                      <a:pt x="254" y="1545"/>
                      <a:pt x="531" y="1510"/>
                      <a:pt x="796" y="1510"/>
                    </a:cubicBezTo>
                    <a:cubicBezTo>
                      <a:pt x="1372" y="1510"/>
                      <a:pt x="1925" y="1579"/>
                      <a:pt x="2420" y="1890"/>
                    </a:cubicBezTo>
                    <a:cubicBezTo>
                      <a:pt x="2448" y="1906"/>
                      <a:pt x="2470" y="1912"/>
                      <a:pt x="2490" y="1912"/>
                    </a:cubicBezTo>
                    <a:cubicBezTo>
                      <a:pt x="2526" y="1912"/>
                      <a:pt x="2551" y="1890"/>
                      <a:pt x="2581" y="1867"/>
                    </a:cubicBezTo>
                    <a:cubicBezTo>
                      <a:pt x="2823" y="1648"/>
                      <a:pt x="3123" y="1522"/>
                      <a:pt x="3446" y="1510"/>
                    </a:cubicBezTo>
                    <a:cubicBezTo>
                      <a:pt x="3464" y="1509"/>
                      <a:pt x="3483" y="1509"/>
                      <a:pt x="3502" y="1509"/>
                    </a:cubicBezTo>
                    <a:cubicBezTo>
                      <a:pt x="3780" y="1509"/>
                      <a:pt x="4038" y="1589"/>
                      <a:pt x="4275" y="1729"/>
                    </a:cubicBezTo>
                    <a:cubicBezTo>
                      <a:pt x="4264" y="1406"/>
                      <a:pt x="4367" y="1095"/>
                      <a:pt x="4563" y="830"/>
                    </a:cubicBezTo>
                    <a:lnTo>
                      <a:pt x="4552" y="819"/>
                    </a:lnTo>
                    <a:cubicBezTo>
                      <a:pt x="4529" y="819"/>
                      <a:pt x="4505" y="830"/>
                      <a:pt x="4494" y="842"/>
                    </a:cubicBezTo>
                    <a:cubicBezTo>
                      <a:pt x="4103" y="1030"/>
                      <a:pt x="3679" y="1126"/>
                      <a:pt x="3254" y="1126"/>
                    </a:cubicBezTo>
                    <a:cubicBezTo>
                      <a:pt x="2977" y="1126"/>
                      <a:pt x="2700" y="1085"/>
                      <a:pt x="2432" y="1003"/>
                    </a:cubicBezTo>
                    <a:cubicBezTo>
                      <a:pt x="1902" y="842"/>
                      <a:pt x="1429" y="600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7"/>
              <p:cNvSpPr/>
              <p:nvPr/>
            </p:nvSpPr>
            <p:spPr>
              <a:xfrm>
                <a:off x="4782092" y="4241906"/>
                <a:ext cx="201298" cy="155806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757" extrusionOk="0">
                    <a:moveTo>
                      <a:pt x="59" y="0"/>
                    </a:moveTo>
                    <a:cubicBezTo>
                      <a:pt x="39" y="0"/>
                      <a:pt x="20" y="2"/>
                      <a:pt x="0" y="5"/>
                    </a:cubicBezTo>
                    <a:cubicBezTo>
                      <a:pt x="369" y="604"/>
                      <a:pt x="795" y="1169"/>
                      <a:pt x="1279" y="1699"/>
                    </a:cubicBezTo>
                    <a:cubicBezTo>
                      <a:pt x="1321" y="1696"/>
                      <a:pt x="1362" y="1694"/>
                      <a:pt x="1404" y="1694"/>
                    </a:cubicBezTo>
                    <a:cubicBezTo>
                      <a:pt x="1694" y="1694"/>
                      <a:pt x="1978" y="1756"/>
                      <a:pt x="2270" y="1756"/>
                    </a:cubicBezTo>
                    <a:cubicBezTo>
                      <a:pt x="2270" y="1745"/>
                      <a:pt x="2270" y="1722"/>
                      <a:pt x="2270" y="1710"/>
                    </a:cubicBezTo>
                    <a:cubicBezTo>
                      <a:pt x="2039" y="1203"/>
                      <a:pt x="1959" y="650"/>
                      <a:pt x="2028" y="97"/>
                    </a:cubicBezTo>
                    <a:cubicBezTo>
                      <a:pt x="2041" y="31"/>
                      <a:pt x="2024" y="14"/>
                      <a:pt x="1994" y="14"/>
                    </a:cubicBezTo>
                    <a:cubicBezTo>
                      <a:pt x="1971" y="14"/>
                      <a:pt x="1942" y="23"/>
                      <a:pt x="1913" y="28"/>
                    </a:cubicBezTo>
                    <a:cubicBezTo>
                      <a:pt x="1630" y="89"/>
                      <a:pt x="1340" y="118"/>
                      <a:pt x="1049" y="118"/>
                    </a:cubicBezTo>
                    <a:cubicBezTo>
                      <a:pt x="841" y="118"/>
                      <a:pt x="633" y="103"/>
                      <a:pt x="426" y="74"/>
                    </a:cubicBezTo>
                    <a:cubicBezTo>
                      <a:pt x="308" y="54"/>
                      <a:pt x="180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7"/>
              <p:cNvSpPr/>
              <p:nvPr/>
            </p:nvSpPr>
            <p:spPr>
              <a:xfrm>
                <a:off x="5040589" y="2702638"/>
                <a:ext cx="168665" cy="100206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30" extrusionOk="0">
                    <a:moveTo>
                      <a:pt x="1118" y="0"/>
                    </a:moveTo>
                    <a:cubicBezTo>
                      <a:pt x="726" y="231"/>
                      <a:pt x="346" y="496"/>
                      <a:pt x="0" y="795"/>
                    </a:cubicBezTo>
                    <a:cubicBezTo>
                      <a:pt x="151" y="771"/>
                      <a:pt x="303" y="760"/>
                      <a:pt x="454" y="760"/>
                    </a:cubicBezTo>
                    <a:cubicBezTo>
                      <a:pt x="960" y="760"/>
                      <a:pt x="1458" y="890"/>
                      <a:pt x="1901" y="1129"/>
                    </a:cubicBezTo>
                    <a:cubicBezTo>
                      <a:pt x="1521" y="853"/>
                      <a:pt x="1244" y="461"/>
                      <a:pt x="1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7"/>
              <p:cNvSpPr/>
              <p:nvPr/>
            </p:nvSpPr>
            <p:spPr>
              <a:xfrm>
                <a:off x="5422703" y="2731193"/>
                <a:ext cx="31747" cy="481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43" extrusionOk="0">
                    <a:moveTo>
                      <a:pt x="346" y="1"/>
                    </a:moveTo>
                    <a:cubicBezTo>
                      <a:pt x="254" y="185"/>
                      <a:pt x="138" y="358"/>
                      <a:pt x="0" y="519"/>
                    </a:cubicBezTo>
                    <a:lnTo>
                      <a:pt x="357" y="542"/>
                    </a:lnTo>
                    <a:cubicBezTo>
                      <a:pt x="346" y="370"/>
                      <a:pt x="346" y="185"/>
                      <a:pt x="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7"/>
              <p:cNvSpPr/>
              <p:nvPr/>
            </p:nvSpPr>
            <p:spPr>
              <a:xfrm>
                <a:off x="5421639" y="3789739"/>
                <a:ext cx="31747" cy="480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42" extrusionOk="0">
                    <a:moveTo>
                      <a:pt x="358" y="0"/>
                    </a:moveTo>
                    <a:cubicBezTo>
                      <a:pt x="254" y="173"/>
                      <a:pt x="139" y="346"/>
                      <a:pt x="1" y="495"/>
                    </a:cubicBezTo>
                    <a:cubicBezTo>
                      <a:pt x="116" y="495"/>
                      <a:pt x="243" y="507"/>
                      <a:pt x="358" y="542"/>
                    </a:cubicBezTo>
                    <a:cubicBezTo>
                      <a:pt x="358" y="357"/>
                      <a:pt x="358" y="173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7"/>
              <p:cNvSpPr/>
              <p:nvPr/>
            </p:nvSpPr>
            <p:spPr>
              <a:xfrm>
                <a:off x="5435916" y="4692833"/>
                <a:ext cx="18534" cy="3706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18" extrusionOk="0">
                    <a:moveTo>
                      <a:pt x="197" y="1"/>
                    </a:moveTo>
                    <a:cubicBezTo>
                      <a:pt x="139" y="139"/>
                      <a:pt x="24" y="243"/>
                      <a:pt x="1" y="393"/>
                    </a:cubicBezTo>
                    <a:cubicBezTo>
                      <a:pt x="66" y="407"/>
                      <a:pt x="111" y="417"/>
                      <a:pt x="141" y="417"/>
                    </a:cubicBezTo>
                    <a:cubicBezTo>
                      <a:pt x="208" y="417"/>
                      <a:pt x="208" y="370"/>
                      <a:pt x="208" y="220"/>
                    </a:cubicBezTo>
                    <a:cubicBezTo>
                      <a:pt x="208" y="151"/>
                      <a:pt x="197" y="82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7"/>
              <p:cNvSpPr/>
              <p:nvPr/>
            </p:nvSpPr>
            <p:spPr>
              <a:xfrm>
                <a:off x="5214221" y="2804795"/>
                <a:ext cx="133903" cy="14924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683" extrusionOk="0">
                    <a:moveTo>
                      <a:pt x="1" y="0"/>
                    </a:moveTo>
                    <a:cubicBezTo>
                      <a:pt x="669" y="553"/>
                      <a:pt x="611" y="1060"/>
                      <a:pt x="243" y="1498"/>
                    </a:cubicBezTo>
                    <a:cubicBezTo>
                      <a:pt x="441" y="1471"/>
                      <a:pt x="574" y="1458"/>
                      <a:pt x="672" y="1458"/>
                    </a:cubicBezTo>
                    <a:cubicBezTo>
                      <a:pt x="910" y="1458"/>
                      <a:pt x="945" y="1536"/>
                      <a:pt x="1222" y="1683"/>
                    </a:cubicBezTo>
                    <a:cubicBezTo>
                      <a:pt x="1118" y="1164"/>
                      <a:pt x="1222" y="634"/>
                      <a:pt x="1510" y="196"/>
                    </a:cubicBezTo>
                    <a:lnTo>
                      <a:pt x="1510" y="196"/>
                    </a:lnTo>
                    <a:cubicBezTo>
                      <a:pt x="1339" y="243"/>
                      <a:pt x="1165" y="266"/>
                      <a:pt x="991" y="266"/>
                    </a:cubicBezTo>
                    <a:cubicBezTo>
                      <a:pt x="648" y="266"/>
                      <a:pt x="307" y="176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7"/>
              <p:cNvSpPr/>
              <p:nvPr/>
            </p:nvSpPr>
            <p:spPr>
              <a:xfrm>
                <a:off x="5210142" y="2958030"/>
                <a:ext cx="1153" cy="2128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12" y="1"/>
                    </a:moveTo>
                    <a:lnTo>
                      <a:pt x="1" y="24"/>
                    </a:lnTo>
                    <a:cubicBezTo>
                      <a:pt x="1" y="24"/>
                      <a:pt x="12" y="12"/>
                      <a:pt x="12" y="12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7"/>
              <p:cNvSpPr/>
              <p:nvPr/>
            </p:nvSpPr>
            <p:spPr>
              <a:xfrm>
                <a:off x="5206062" y="2960070"/>
                <a:ext cx="4168" cy="3192"/>
              </a:xfrm>
              <a:custGeom>
                <a:avLst/>
                <a:gdLst/>
                <a:ahLst/>
                <a:cxnLst/>
                <a:rect l="l" t="t" r="r" b="b"/>
                <a:pathLst>
                  <a:path w="47" h="36" extrusionOk="0">
                    <a:moveTo>
                      <a:pt x="47" y="1"/>
                    </a:moveTo>
                    <a:lnTo>
                      <a:pt x="1" y="24"/>
                    </a:lnTo>
                    <a:lnTo>
                      <a:pt x="12" y="35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7"/>
              <p:cNvSpPr/>
              <p:nvPr/>
            </p:nvSpPr>
            <p:spPr>
              <a:xfrm>
                <a:off x="5218300" y="3865292"/>
                <a:ext cx="128848" cy="149244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6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7" y="243"/>
                      <a:pt x="485" y="508"/>
                      <a:pt x="462" y="888"/>
                    </a:cubicBezTo>
                    <a:cubicBezTo>
                      <a:pt x="427" y="1095"/>
                      <a:pt x="346" y="1291"/>
                      <a:pt x="208" y="1452"/>
                    </a:cubicBezTo>
                    <a:lnTo>
                      <a:pt x="220" y="1464"/>
                    </a:lnTo>
                    <a:cubicBezTo>
                      <a:pt x="320" y="1426"/>
                      <a:pt x="425" y="1407"/>
                      <a:pt x="530" y="1407"/>
                    </a:cubicBezTo>
                    <a:cubicBezTo>
                      <a:pt x="772" y="1407"/>
                      <a:pt x="1010" y="1506"/>
                      <a:pt x="1188" y="1683"/>
                    </a:cubicBezTo>
                    <a:cubicBezTo>
                      <a:pt x="1130" y="1418"/>
                      <a:pt x="1118" y="1153"/>
                      <a:pt x="1164" y="899"/>
                    </a:cubicBezTo>
                    <a:cubicBezTo>
                      <a:pt x="1222" y="634"/>
                      <a:pt x="1314" y="392"/>
                      <a:pt x="1452" y="162"/>
                    </a:cubicBezTo>
                    <a:lnTo>
                      <a:pt x="1452" y="162"/>
                    </a:lnTo>
                    <a:cubicBezTo>
                      <a:pt x="1285" y="201"/>
                      <a:pt x="1117" y="220"/>
                      <a:pt x="950" y="220"/>
                    </a:cubicBezTo>
                    <a:cubicBezTo>
                      <a:pt x="622" y="220"/>
                      <a:pt x="299" y="14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7"/>
              <p:cNvSpPr/>
              <p:nvPr/>
            </p:nvSpPr>
            <p:spPr>
              <a:xfrm>
                <a:off x="5232666" y="3994052"/>
                <a:ext cx="5143" cy="3104"/>
              </a:xfrm>
              <a:custGeom>
                <a:avLst/>
                <a:gdLst/>
                <a:ahLst/>
                <a:cxnLst/>
                <a:rect l="l" t="t" r="r" b="b"/>
                <a:pathLst>
                  <a:path w="58" h="35" extrusionOk="0">
                    <a:moveTo>
                      <a:pt x="46" y="0"/>
                    </a:moveTo>
                    <a:lnTo>
                      <a:pt x="0" y="23"/>
                    </a:lnTo>
                    <a:lnTo>
                      <a:pt x="12" y="35"/>
                    </a:lnTo>
                    <a:lnTo>
                      <a:pt x="58" y="1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7"/>
              <p:cNvSpPr/>
              <p:nvPr/>
            </p:nvSpPr>
            <p:spPr>
              <a:xfrm>
                <a:off x="5206062" y="4016310"/>
                <a:ext cx="3192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36" h="26" extrusionOk="0">
                    <a:moveTo>
                      <a:pt x="21" y="1"/>
                    </a:moveTo>
                    <a:cubicBezTo>
                      <a:pt x="14" y="1"/>
                      <a:pt x="7" y="8"/>
                      <a:pt x="1" y="14"/>
                    </a:cubicBezTo>
                    <a:lnTo>
                      <a:pt x="12" y="26"/>
                    </a:lnTo>
                    <a:lnTo>
                      <a:pt x="35" y="14"/>
                    </a:lnTo>
                    <a:cubicBezTo>
                      <a:pt x="30" y="5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4" name="Google Shape;1664;p47"/>
              <p:cNvGrpSpPr/>
              <p:nvPr/>
            </p:nvGrpSpPr>
            <p:grpSpPr>
              <a:xfrm>
                <a:off x="4611475" y="2571750"/>
                <a:ext cx="842975" cy="2155932"/>
                <a:chOff x="4611475" y="2571750"/>
                <a:chExt cx="842975" cy="2155932"/>
              </a:xfrm>
            </p:grpSpPr>
            <p:sp>
              <p:nvSpPr>
                <p:cNvPr id="1665" name="Google Shape;1665;p47"/>
                <p:cNvSpPr/>
                <p:nvPr/>
              </p:nvSpPr>
              <p:spPr>
                <a:xfrm>
                  <a:off x="4611475" y="2571750"/>
                  <a:ext cx="842968" cy="115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6" h="13079" extrusionOk="0">
                      <a:moveTo>
                        <a:pt x="6798" y="2628"/>
                      </a:moveTo>
                      <a:lnTo>
                        <a:pt x="6798" y="2628"/>
                      </a:lnTo>
                      <a:cubicBezTo>
                        <a:pt x="7104" y="2804"/>
                        <a:pt x="7445" y="2894"/>
                        <a:pt x="7788" y="2894"/>
                      </a:cubicBezTo>
                      <a:cubicBezTo>
                        <a:pt x="7962" y="2894"/>
                        <a:pt x="8136" y="2871"/>
                        <a:pt x="8307" y="2824"/>
                      </a:cubicBezTo>
                      <a:lnTo>
                        <a:pt x="8307" y="2824"/>
                      </a:lnTo>
                      <a:cubicBezTo>
                        <a:pt x="8031" y="3262"/>
                        <a:pt x="7927" y="3792"/>
                        <a:pt x="8019" y="4311"/>
                      </a:cubicBezTo>
                      <a:cubicBezTo>
                        <a:pt x="7733" y="4164"/>
                        <a:pt x="7702" y="4086"/>
                        <a:pt x="7467" y="4086"/>
                      </a:cubicBezTo>
                      <a:cubicBezTo>
                        <a:pt x="7370" y="4086"/>
                        <a:pt x="7238" y="4099"/>
                        <a:pt x="7040" y="4126"/>
                      </a:cubicBezTo>
                      <a:cubicBezTo>
                        <a:pt x="7408" y="3688"/>
                        <a:pt x="7466" y="3181"/>
                        <a:pt x="6798" y="2628"/>
                      </a:cubicBezTo>
                      <a:close/>
                      <a:moveTo>
                        <a:pt x="6763" y="4357"/>
                      </a:moveTo>
                      <a:lnTo>
                        <a:pt x="6763" y="4368"/>
                      </a:lnTo>
                      <a:cubicBezTo>
                        <a:pt x="6763" y="4368"/>
                        <a:pt x="6760" y="4368"/>
                        <a:pt x="6756" y="4370"/>
                      </a:cubicBezTo>
                      <a:lnTo>
                        <a:pt x="6756" y="4370"/>
                      </a:lnTo>
                      <a:lnTo>
                        <a:pt x="6763" y="4357"/>
                      </a:lnTo>
                      <a:close/>
                      <a:moveTo>
                        <a:pt x="9373" y="0"/>
                      </a:moveTo>
                      <a:cubicBezTo>
                        <a:pt x="9321" y="0"/>
                        <a:pt x="9248" y="18"/>
                        <a:pt x="9148" y="48"/>
                      </a:cubicBezTo>
                      <a:cubicBezTo>
                        <a:pt x="8560" y="209"/>
                        <a:pt x="7996" y="416"/>
                        <a:pt x="7443" y="658"/>
                      </a:cubicBezTo>
                      <a:cubicBezTo>
                        <a:pt x="6924" y="889"/>
                        <a:pt x="6429" y="1154"/>
                        <a:pt x="5957" y="1476"/>
                      </a:cubicBezTo>
                      <a:cubicBezTo>
                        <a:pt x="6083" y="1926"/>
                        <a:pt x="6360" y="2317"/>
                        <a:pt x="6740" y="2594"/>
                      </a:cubicBezTo>
                      <a:cubicBezTo>
                        <a:pt x="6293" y="2352"/>
                        <a:pt x="5790" y="2229"/>
                        <a:pt x="5280" y="2229"/>
                      </a:cubicBezTo>
                      <a:cubicBezTo>
                        <a:pt x="5133" y="2229"/>
                        <a:pt x="4986" y="2239"/>
                        <a:pt x="4839" y="2260"/>
                      </a:cubicBezTo>
                      <a:cubicBezTo>
                        <a:pt x="4805" y="2260"/>
                        <a:pt x="4781" y="2283"/>
                        <a:pt x="4758" y="2294"/>
                      </a:cubicBezTo>
                      <a:cubicBezTo>
                        <a:pt x="4424" y="2571"/>
                        <a:pt x="4090" y="2859"/>
                        <a:pt x="3779" y="3158"/>
                      </a:cubicBezTo>
                      <a:cubicBezTo>
                        <a:pt x="3629" y="3274"/>
                        <a:pt x="3503" y="3423"/>
                        <a:pt x="3410" y="3585"/>
                      </a:cubicBezTo>
                      <a:cubicBezTo>
                        <a:pt x="3572" y="4172"/>
                        <a:pt x="4044" y="4426"/>
                        <a:pt x="4586" y="4576"/>
                      </a:cubicBezTo>
                      <a:cubicBezTo>
                        <a:pt x="4854" y="4657"/>
                        <a:pt x="5129" y="4698"/>
                        <a:pt x="5404" y="4698"/>
                      </a:cubicBezTo>
                      <a:cubicBezTo>
                        <a:pt x="5826" y="4698"/>
                        <a:pt x="6246" y="4603"/>
                        <a:pt x="6636" y="4414"/>
                      </a:cubicBezTo>
                      <a:cubicBezTo>
                        <a:pt x="6659" y="4403"/>
                        <a:pt x="6683" y="4403"/>
                        <a:pt x="6706" y="4403"/>
                      </a:cubicBezTo>
                      <a:lnTo>
                        <a:pt x="6752" y="4380"/>
                      </a:lnTo>
                      <a:lnTo>
                        <a:pt x="6752" y="4380"/>
                      </a:lnTo>
                      <a:lnTo>
                        <a:pt x="6717" y="4414"/>
                      </a:lnTo>
                      <a:cubicBezTo>
                        <a:pt x="6521" y="4668"/>
                        <a:pt x="6418" y="4990"/>
                        <a:pt x="6429" y="5313"/>
                      </a:cubicBezTo>
                      <a:cubicBezTo>
                        <a:pt x="6192" y="5173"/>
                        <a:pt x="5934" y="5093"/>
                        <a:pt x="5656" y="5093"/>
                      </a:cubicBezTo>
                      <a:cubicBezTo>
                        <a:pt x="5637" y="5093"/>
                        <a:pt x="5618" y="5093"/>
                        <a:pt x="5600" y="5094"/>
                      </a:cubicBezTo>
                      <a:cubicBezTo>
                        <a:pt x="5277" y="5106"/>
                        <a:pt x="4977" y="5232"/>
                        <a:pt x="4735" y="5451"/>
                      </a:cubicBezTo>
                      <a:cubicBezTo>
                        <a:pt x="4705" y="5474"/>
                        <a:pt x="4680" y="5496"/>
                        <a:pt x="4644" y="5496"/>
                      </a:cubicBezTo>
                      <a:cubicBezTo>
                        <a:pt x="4624" y="5496"/>
                        <a:pt x="4602" y="5490"/>
                        <a:pt x="4574" y="5474"/>
                      </a:cubicBezTo>
                      <a:cubicBezTo>
                        <a:pt x="4079" y="5163"/>
                        <a:pt x="3526" y="5094"/>
                        <a:pt x="2950" y="5094"/>
                      </a:cubicBezTo>
                      <a:cubicBezTo>
                        <a:pt x="2685" y="5094"/>
                        <a:pt x="2408" y="5117"/>
                        <a:pt x="2155" y="5175"/>
                      </a:cubicBezTo>
                      <a:cubicBezTo>
                        <a:pt x="1947" y="5428"/>
                        <a:pt x="1774" y="5705"/>
                        <a:pt x="1625" y="5993"/>
                      </a:cubicBezTo>
                      <a:cubicBezTo>
                        <a:pt x="1509" y="6166"/>
                        <a:pt x="1406" y="6361"/>
                        <a:pt x="1348" y="6569"/>
                      </a:cubicBezTo>
                      <a:cubicBezTo>
                        <a:pt x="1544" y="6776"/>
                        <a:pt x="1809" y="6857"/>
                        <a:pt x="2074" y="6926"/>
                      </a:cubicBezTo>
                      <a:cubicBezTo>
                        <a:pt x="2375" y="7000"/>
                        <a:pt x="2682" y="7037"/>
                        <a:pt x="2990" y="7037"/>
                      </a:cubicBezTo>
                      <a:cubicBezTo>
                        <a:pt x="3261" y="7037"/>
                        <a:pt x="3533" y="7008"/>
                        <a:pt x="3802" y="6949"/>
                      </a:cubicBezTo>
                      <a:cubicBezTo>
                        <a:pt x="3840" y="6941"/>
                        <a:pt x="3869" y="6936"/>
                        <a:pt x="3890" y="6936"/>
                      </a:cubicBezTo>
                      <a:cubicBezTo>
                        <a:pt x="3958" y="6936"/>
                        <a:pt x="3949" y="6982"/>
                        <a:pt x="3940" y="7087"/>
                      </a:cubicBezTo>
                      <a:cubicBezTo>
                        <a:pt x="3883" y="7571"/>
                        <a:pt x="3952" y="8067"/>
                        <a:pt x="4136" y="8527"/>
                      </a:cubicBezTo>
                      <a:cubicBezTo>
                        <a:pt x="4159" y="8573"/>
                        <a:pt x="4182" y="8620"/>
                        <a:pt x="4205" y="8689"/>
                      </a:cubicBezTo>
                      <a:cubicBezTo>
                        <a:pt x="3391" y="8597"/>
                        <a:pt x="2577" y="8556"/>
                        <a:pt x="1763" y="8556"/>
                      </a:cubicBezTo>
                      <a:cubicBezTo>
                        <a:pt x="1356" y="8556"/>
                        <a:pt x="949" y="8566"/>
                        <a:pt x="542" y="8585"/>
                      </a:cubicBezTo>
                      <a:cubicBezTo>
                        <a:pt x="507" y="8631"/>
                        <a:pt x="484" y="8700"/>
                        <a:pt x="473" y="8758"/>
                      </a:cubicBezTo>
                      <a:cubicBezTo>
                        <a:pt x="277" y="9472"/>
                        <a:pt x="138" y="10209"/>
                        <a:pt x="69" y="10947"/>
                      </a:cubicBezTo>
                      <a:cubicBezTo>
                        <a:pt x="46" y="11120"/>
                        <a:pt x="81" y="11292"/>
                        <a:pt x="0" y="11454"/>
                      </a:cubicBezTo>
                      <a:lnTo>
                        <a:pt x="12" y="12790"/>
                      </a:lnTo>
                      <a:lnTo>
                        <a:pt x="46" y="12825"/>
                      </a:lnTo>
                      <a:cubicBezTo>
                        <a:pt x="369" y="12998"/>
                        <a:pt x="738" y="13078"/>
                        <a:pt x="1106" y="13078"/>
                      </a:cubicBezTo>
                      <a:cubicBezTo>
                        <a:pt x="2765" y="12975"/>
                        <a:pt x="3503" y="10947"/>
                        <a:pt x="2281" y="9806"/>
                      </a:cubicBezTo>
                      <a:cubicBezTo>
                        <a:pt x="2258" y="9783"/>
                        <a:pt x="2224" y="9772"/>
                        <a:pt x="2224" y="9726"/>
                      </a:cubicBezTo>
                      <a:cubicBezTo>
                        <a:pt x="2374" y="9691"/>
                        <a:pt x="2512" y="9691"/>
                        <a:pt x="2662" y="9691"/>
                      </a:cubicBezTo>
                      <a:cubicBezTo>
                        <a:pt x="3387" y="9680"/>
                        <a:pt x="4102" y="9610"/>
                        <a:pt x="4816" y="9484"/>
                      </a:cubicBezTo>
                      <a:cubicBezTo>
                        <a:pt x="4828" y="9481"/>
                        <a:pt x="4841" y="9479"/>
                        <a:pt x="4853" y="9479"/>
                      </a:cubicBezTo>
                      <a:cubicBezTo>
                        <a:pt x="4887" y="9479"/>
                        <a:pt x="4921" y="9490"/>
                        <a:pt x="4954" y="9507"/>
                      </a:cubicBezTo>
                      <a:cubicBezTo>
                        <a:pt x="5199" y="9650"/>
                        <a:pt x="5441" y="9713"/>
                        <a:pt x="5671" y="9713"/>
                      </a:cubicBezTo>
                      <a:cubicBezTo>
                        <a:pt x="6253" y="9713"/>
                        <a:pt x="6759" y="9314"/>
                        <a:pt x="7040" y="8827"/>
                      </a:cubicBezTo>
                      <a:cubicBezTo>
                        <a:pt x="7408" y="8170"/>
                        <a:pt x="7512" y="7398"/>
                        <a:pt x="7328" y="6672"/>
                      </a:cubicBezTo>
                      <a:cubicBezTo>
                        <a:pt x="7316" y="6638"/>
                        <a:pt x="7305" y="6603"/>
                        <a:pt x="7293" y="6557"/>
                      </a:cubicBezTo>
                      <a:cubicBezTo>
                        <a:pt x="7293" y="6546"/>
                        <a:pt x="7293" y="6534"/>
                        <a:pt x="7293" y="6523"/>
                      </a:cubicBezTo>
                      <a:cubicBezTo>
                        <a:pt x="7305" y="6523"/>
                        <a:pt x="7316" y="6523"/>
                        <a:pt x="7328" y="6523"/>
                      </a:cubicBezTo>
                      <a:cubicBezTo>
                        <a:pt x="8055" y="6523"/>
                        <a:pt x="8456" y="5807"/>
                        <a:pt x="8376" y="5013"/>
                      </a:cubicBezTo>
                      <a:lnTo>
                        <a:pt x="8376" y="5013"/>
                      </a:lnTo>
                      <a:cubicBezTo>
                        <a:pt x="8628" y="5274"/>
                        <a:pt x="8908" y="5416"/>
                        <a:pt x="9227" y="5416"/>
                      </a:cubicBezTo>
                      <a:cubicBezTo>
                        <a:pt x="9317" y="5416"/>
                        <a:pt x="9409" y="5405"/>
                        <a:pt x="9505" y="5382"/>
                      </a:cubicBezTo>
                      <a:lnTo>
                        <a:pt x="9505" y="2329"/>
                      </a:lnTo>
                      <a:lnTo>
                        <a:pt x="9160" y="2317"/>
                      </a:lnTo>
                      <a:cubicBezTo>
                        <a:pt x="9286" y="2156"/>
                        <a:pt x="9402" y="1972"/>
                        <a:pt x="9494" y="1799"/>
                      </a:cubicBezTo>
                      <a:lnTo>
                        <a:pt x="9494" y="290"/>
                      </a:lnTo>
                      <a:cubicBezTo>
                        <a:pt x="9502" y="79"/>
                        <a:pt x="9483" y="0"/>
                        <a:pt x="9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47"/>
                <p:cNvSpPr/>
                <p:nvPr/>
              </p:nvSpPr>
              <p:spPr>
                <a:xfrm>
                  <a:off x="4619633" y="3400443"/>
                  <a:ext cx="832770" cy="109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12292" extrusionOk="0">
                      <a:moveTo>
                        <a:pt x="6752" y="5243"/>
                      </a:moveTo>
                      <a:lnTo>
                        <a:pt x="6752" y="5243"/>
                      </a:lnTo>
                      <a:cubicBezTo>
                        <a:pt x="7057" y="5388"/>
                        <a:pt x="7383" y="5462"/>
                        <a:pt x="7709" y="5462"/>
                      </a:cubicBezTo>
                      <a:cubicBezTo>
                        <a:pt x="7875" y="5462"/>
                        <a:pt x="8040" y="5443"/>
                        <a:pt x="8203" y="5404"/>
                      </a:cubicBezTo>
                      <a:lnTo>
                        <a:pt x="8203" y="5404"/>
                      </a:lnTo>
                      <a:cubicBezTo>
                        <a:pt x="8077" y="5634"/>
                        <a:pt x="7973" y="5876"/>
                        <a:pt x="7915" y="6141"/>
                      </a:cubicBezTo>
                      <a:cubicBezTo>
                        <a:pt x="7881" y="6395"/>
                        <a:pt x="7892" y="6660"/>
                        <a:pt x="7939" y="6925"/>
                      </a:cubicBezTo>
                      <a:cubicBezTo>
                        <a:pt x="7769" y="6748"/>
                        <a:pt x="7533" y="6649"/>
                        <a:pt x="7288" y="6649"/>
                      </a:cubicBezTo>
                      <a:cubicBezTo>
                        <a:pt x="7182" y="6649"/>
                        <a:pt x="7075" y="6668"/>
                        <a:pt x="6971" y="6706"/>
                      </a:cubicBezTo>
                      <a:lnTo>
                        <a:pt x="6925" y="6729"/>
                      </a:lnTo>
                      <a:lnTo>
                        <a:pt x="6925" y="6717"/>
                      </a:lnTo>
                      <a:lnTo>
                        <a:pt x="6971" y="6694"/>
                      </a:lnTo>
                      <a:cubicBezTo>
                        <a:pt x="7097" y="6533"/>
                        <a:pt x="7190" y="6337"/>
                        <a:pt x="7213" y="6130"/>
                      </a:cubicBezTo>
                      <a:cubicBezTo>
                        <a:pt x="7236" y="5750"/>
                        <a:pt x="7028" y="5485"/>
                        <a:pt x="6752" y="5243"/>
                      </a:cubicBezTo>
                      <a:close/>
                      <a:moveTo>
                        <a:pt x="7639" y="0"/>
                      </a:moveTo>
                      <a:cubicBezTo>
                        <a:pt x="6337" y="0"/>
                        <a:pt x="5450" y="1360"/>
                        <a:pt x="5945" y="2593"/>
                      </a:cubicBezTo>
                      <a:cubicBezTo>
                        <a:pt x="5980" y="2662"/>
                        <a:pt x="5991" y="2754"/>
                        <a:pt x="5957" y="2835"/>
                      </a:cubicBezTo>
                      <a:cubicBezTo>
                        <a:pt x="5634" y="3584"/>
                        <a:pt x="5830" y="4459"/>
                        <a:pt x="6441" y="4989"/>
                      </a:cubicBezTo>
                      <a:cubicBezTo>
                        <a:pt x="6475" y="5024"/>
                        <a:pt x="6533" y="5047"/>
                        <a:pt x="6544" y="5127"/>
                      </a:cubicBezTo>
                      <a:cubicBezTo>
                        <a:pt x="6279" y="4989"/>
                        <a:pt x="5991" y="4897"/>
                        <a:pt x="5703" y="4851"/>
                      </a:cubicBezTo>
                      <a:cubicBezTo>
                        <a:pt x="5536" y="4822"/>
                        <a:pt x="5368" y="4807"/>
                        <a:pt x="5201" y="4807"/>
                      </a:cubicBezTo>
                      <a:cubicBezTo>
                        <a:pt x="4769" y="4807"/>
                        <a:pt x="4343" y="4905"/>
                        <a:pt x="3952" y="5104"/>
                      </a:cubicBezTo>
                      <a:cubicBezTo>
                        <a:pt x="3919" y="5121"/>
                        <a:pt x="3888" y="5138"/>
                        <a:pt x="3863" y="5138"/>
                      </a:cubicBezTo>
                      <a:cubicBezTo>
                        <a:pt x="3836" y="5138"/>
                        <a:pt x="3814" y="5118"/>
                        <a:pt x="3802" y="5058"/>
                      </a:cubicBezTo>
                      <a:cubicBezTo>
                        <a:pt x="3664" y="4436"/>
                        <a:pt x="3203" y="4102"/>
                        <a:pt x="2639" y="3906"/>
                      </a:cubicBezTo>
                      <a:cubicBezTo>
                        <a:pt x="2292" y="3791"/>
                        <a:pt x="1951" y="3730"/>
                        <a:pt x="1617" y="3730"/>
                      </a:cubicBezTo>
                      <a:cubicBezTo>
                        <a:pt x="1084" y="3730"/>
                        <a:pt x="570" y="3884"/>
                        <a:pt x="81" y="4217"/>
                      </a:cubicBezTo>
                      <a:cubicBezTo>
                        <a:pt x="58" y="4229"/>
                        <a:pt x="23" y="4240"/>
                        <a:pt x="0" y="4252"/>
                      </a:cubicBezTo>
                      <a:cubicBezTo>
                        <a:pt x="23" y="4678"/>
                        <a:pt x="92" y="5104"/>
                        <a:pt x="196" y="5519"/>
                      </a:cubicBezTo>
                      <a:cubicBezTo>
                        <a:pt x="254" y="5865"/>
                        <a:pt x="346" y="6210"/>
                        <a:pt x="484" y="6545"/>
                      </a:cubicBezTo>
                      <a:cubicBezTo>
                        <a:pt x="851" y="6685"/>
                        <a:pt x="1249" y="6765"/>
                        <a:pt x="1638" y="6765"/>
                      </a:cubicBezTo>
                      <a:cubicBezTo>
                        <a:pt x="1665" y="6765"/>
                        <a:pt x="1691" y="6764"/>
                        <a:pt x="1717" y="6763"/>
                      </a:cubicBezTo>
                      <a:cubicBezTo>
                        <a:pt x="2258" y="6763"/>
                        <a:pt x="2777" y="6602"/>
                        <a:pt x="3226" y="6303"/>
                      </a:cubicBezTo>
                      <a:cubicBezTo>
                        <a:pt x="3256" y="6279"/>
                        <a:pt x="3280" y="6258"/>
                        <a:pt x="3302" y="6258"/>
                      </a:cubicBezTo>
                      <a:cubicBezTo>
                        <a:pt x="3323" y="6258"/>
                        <a:pt x="3342" y="6276"/>
                        <a:pt x="3365" y="6326"/>
                      </a:cubicBezTo>
                      <a:cubicBezTo>
                        <a:pt x="3491" y="6614"/>
                        <a:pt x="3722" y="6844"/>
                        <a:pt x="4021" y="6971"/>
                      </a:cubicBezTo>
                      <a:cubicBezTo>
                        <a:pt x="4419" y="7170"/>
                        <a:pt x="4855" y="7271"/>
                        <a:pt x="5293" y="7271"/>
                      </a:cubicBezTo>
                      <a:cubicBezTo>
                        <a:pt x="5691" y="7271"/>
                        <a:pt x="6090" y="7187"/>
                        <a:pt x="6464" y="7017"/>
                      </a:cubicBezTo>
                      <a:cubicBezTo>
                        <a:pt x="6510" y="7005"/>
                        <a:pt x="6556" y="6982"/>
                        <a:pt x="6614" y="6959"/>
                      </a:cubicBezTo>
                      <a:cubicBezTo>
                        <a:pt x="6614" y="6953"/>
                        <a:pt x="6617" y="6946"/>
                        <a:pt x="6625" y="6946"/>
                      </a:cubicBezTo>
                      <a:cubicBezTo>
                        <a:pt x="6631" y="6946"/>
                        <a:pt x="6638" y="6950"/>
                        <a:pt x="6648" y="6959"/>
                      </a:cubicBezTo>
                      <a:lnTo>
                        <a:pt x="6625" y="6971"/>
                      </a:lnTo>
                      <a:cubicBezTo>
                        <a:pt x="6452" y="7213"/>
                        <a:pt x="6349" y="7501"/>
                        <a:pt x="6337" y="7789"/>
                      </a:cubicBezTo>
                      <a:cubicBezTo>
                        <a:pt x="6331" y="7840"/>
                        <a:pt x="6317" y="7856"/>
                        <a:pt x="6297" y="7856"/>
                      </a:cubicBezTo>
                      <a:cubicBezTo>
                        <a:pt x="6280" y="7856"/>
                        <a:pt x="6259" y="7845"/>
                        <a:pt x="6233" y="7835"/>
                      </a:cubicBezTo>
                      <a:cubicBezTo>
                        <a:pt x="5996" y="7714"/>
                        <a:pt x="5768" y="7655"/>
                        <a:pt x="5548" y="7655"/>
                      </a:cubicBezTo>
                      <a:cubicBezTo>
                        <a:pt x="5223" y="7655"/>
                        <a:pt x="4916" y="7783"/>
                        <a:pt x="4620" y="8031"/>
                      </a:cubicBezTo>
                      <a:cubicBezTo>
                        <a:pt x="4594" y="8052"/>
                        <a:pt x="4569" y="8061"/>
                        <a:pt x="4545" y="8061"/>
                      </a:cubicBezTo>
                      <a:cubicBezTo>
                        <a:pt x="4517" y="8061"/>
                        <a:pt x="4490" y="8049"/>
                        <a:pt x="4459" y="8031"/>
                      </a:cubicBezTo>
                      <a:cubicBezTo>
                        <a:pt x="3950" y="7770"/>
                        <a:pt x="3438" y="7647"/>
                        <a:pt x="2923" y="7647"/>
                      </a:cubicBezTo>
                      <a:cubicBezTo>
                        <a:pt x="2458" y="7647"/>
                        <a:pt x="1991" y="7747"/>
                        <a:pt x="1521" y="7939"/>
                      </a:cubicBezTo>
                      <a:cubicBezTo>
                        <a:pt x="1371" y="7996"/>
                        <a:pt x="1256" y="8111"/>
                        <a:pt x="1118" y="8181"/>
                      </a:cubicBezTo>
                      <a:cubicBezTo>
                        <a:pt x="1314" y="8641"/>
                        <a:pt x="1544" y="9079"/>
                        <a:pt x="1832" y="9494"/>
                      </a:cubicBezTo>
                      <a:cubicBezTo>
                        <a:pt x="1853" y="9491"/>
                        <a:pt x="1874" y="9489"/>
                        <a:pt x="1894" y="9489"/>
                      </a:cubicBezTo>
                      <a:cubicBezTo>
                        <a:pt x="2021" y="9489"/>
                        <a:pt x="2141" y="9543"/>
                        <a:pt x="2270" y="9563"/>
                      </a:cubicBezTo>
                      <a:cubicBezTo>
                        <a:pt x="2471" y="9592"/>
                        <a:pt x="2677" y="9607"/>
                        <a:pt x="2884" y="9607"/>
                      </a:cubicBezTo>
                      <a:cubicBezTo>
                        <a:pt x="3174" y="9607"/>
                        <a:pt x="3467" y="9578"/>
                        <a:pt x="3756" y="9517"/>
                      </a:cubicBezTo>
                      <a:cubicBezTo>
                        <a:pt x="3781" y="9512"/>
                        <a:pt x="3807" y="9503"/>
                        <a:pt x="3828" y="9503"/>
                      </a:cubicBezTo>
                      <a:cubicBezTo>
                        <a:pt x="3856" y="9503"/>
                        <a:pt x="3873" y="9520"/>
                        <a:pt x="3860" y="9586"/>
                      </a:cubicBezTo>
                      <a:cubicBezTo>
                        <a:pt x="3791" y="10139"/>
                        <a:pt x="3871" y="10692"/>
                        <a:pt x="4102" y="11199"/>
                      </a:cubicBezTo>
                      <a:cubicBezTo>
                        <a:pt x="4102" y="11211"/>
                        <a:pt x="4102" y="11234"/>
                        <a:pt x="4102" y="11245"/>
                      </a:cubicBezTo>
                      <a:cubicBezTo>
                        <a:pt x="3815" y="11235"/>
                        <a:pt x="3537" y="11183"/>
                        <a:pt x="3252" y="11183"/>
                      </a:cubicBezTo>
                      <a:cubicBezTo>
                        <a:pt x="3205" y="11183"/>
                        <a:pt x="3158" y="11184"/>
                        <a:pt x="3111" y="11188"/>
                      </a:cubicBezTo>
                      <a:cubicBezTo>
                        <a:pt x="3123" y="11211"/>
                        <a:pt x="3146" y="11245"/>
                        <a:pt x="3157" y="11268"/>
                      </a:cubicBezTo>
                      <a:cubicBezTo>
                        <a:pt x="3445" y="11556"/>
                        <a:pt x="3722" y="11833"/>
                        <a:pt x="4010" y="12121"/>
                      </a:cubicBezTo>
                      <a:cubicBezTo>
                        <a:pt x="4021" y="12132"/>
                        <a:pt x="4056" y="12144"/>
                        <a:pt x="4079" y="12155"/>
                      </a:cubicBezTo>
                      <a:cubicBezTo>
                        <a:pt x="4113" y="12155"/>
                        <a:pt x="4136" y="12144"/>
                        <a:pt x="4160" y="12144"/>
                      </a:cubicBezTo>
                      <a:cubicBezTo>
                        <a:pt x="4290" y="12119"/>
                        <a:pt x="4423" y="12106"/>
                        <a:pt x="4555" y="12106"/>
                      </a:cubicBezTo>
                      <a:cubicBezTo>
                        <a:pt x="4784" y="12106"/>
                        <a:pt x="5012" y="12144"/>
                        <a:pt x="5231" y="12225"/>
                      </a:cubicBezTo>
                      <a:cubicBezTo>
                        <a:pt x="5367" y="12270"/>
                        <a:pt x="5499" y="12291"/>
                        <a:pt x="5626" y="12291"/>
                      </a:cubicBezTo>
                      <a:cubicBezTo>
                        <a:pt x="6046" y="12291"/>
                        <a:pt x="6411" y="12057"/>
                        <a:pt x="6694" y="11695"/>
                      </a:cubicBezTo>
                      <a:cubicBezTo>
                        <a:pt x="7282" y="10980"/>
                        <a:pt x="7397" y="10139"/>
                        <a:pt x="7201" y="9252"/>
                      </a:cubicBezTo>
                      <a:cubicBezTo>
                        <a:pt x="7167" y="9114"/>
                        <a:pt x="7190" y="9079"/>
                        <a:pt x="7339" y="9079"/>
                      </a:cubicBezTo>
                      <a:cubicBezTo>
                        <a:pt x="7743" y="9068"/>
                        <a:pt x="8111" y="8699"/>
                        <a:pt x="8215" y="8215"/>
                      </a:cubicBezTo>
                      <a:cubicBezTo>
                        <a:pt x="8261" y="8008"/>
                        <a:pt x="8273" y="7789"/>
                        <a:pt x="8250" y="7581"/>
                      </a:cubicBezTo>
                      <a:lnTo>
                        <a:pt x="8250" y="7581"/>
                      </a:lnTo>
                      <a:cubicBezTo>
                        <a:pt x="8445" y="7800"/>
                        <a:pt x="8710" y="7939"/>
                        <a:pt x="8998" y="7985"/>
                      </a:cubicBezTo>
                      <a:cubicBezTo>
                        <a:pt x="9022" y="7989"/>
                        <a:pt x="9045" y="7990"/>
                        <a:pt x="9067" y="7990"/>
                      </a:cubicBezTo>
                      <a:cubicBezTo>
                        <a:pt x="9164" y="7990"/>
                        <a:pt x="9253" y="7960"/>
                        <a:pt x="9352" y="7960"/>
                      </a:cubicBezTo>
                      <a:cubicBezTo>
                        <a:pt x="9365" y="7960"/>
                        <a:pt x="9377" y="7961"/>
                        <a:pt x="9390" y="7962"/>
                      </a:cubicBezTo>
                      <a:lnTo>
                        <a:pt x="9390" y="4920"/>
                      </a:lnTo>
                      <a:cubicBezTo>
                        <a:pt x="9287" y="4901"/>
                        <a:pt x="9191" y="4882"/>
                        <a:pt x="9090" y="4882"/>
                      </a:cubicBezTo>
                      <a:cubicBezTo>
                        <a:pt x="9068" y="4882"/>
                        <a:pt x="9045" y="4883"/>
                        <a:pt x="9022" y="4885"/>
                      </a:cubicBezTo>
                      <a:cubicBezTo>
                        <a:pt x="9160" y="4724"/>
                        <a:pt x="9287" y="4563"/>
                        <a:pt x="9390" y="4379"/>
                      </a:cubicBezTo>
                      <a:lnTo>
                        <a:pt x="9390" y="3065"/>
                      </a:lnTo>
                      <a:lnTo>
                        <a:pt x="9390" y="1083"/>
                      </a:lnTo>
                      <a:cubicBezTo>
                        <a:pt x="9022" y="381"/>
                        <a:pt x="8445" y="0"/>
                        <a:pt x="76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47"/>
                <p:cNvSpPr/>
                <p:nvPr/>
              </p:nvSpPr>
              <p:spPr>
                <a:xfrm>
                  <a:off x="5136627" y="4456684"/>
                  <a:ext cx="317820" cy="27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3056" extrusionOk="0">
                      <a:moveTo>
                        <a:pt x="1868" y="0"/>
                      </a:moveTo>
                      <a:cubicBezTo>
                        <a:pt x="1002" y="0"/>
                        <a:pt x="220" y="598"/>
                        <a:pt x="35" y="1477"/>
                      </a:cubicBezTo>
                      <a:cubicBezTo>
                        <a:pt x="23" y="1512"/>
                        <a:pt x="12" y="1546"/>
                        <a:pt x="0" y="1581"/>
                      </a:cubicBezTo>
                      <a:cubicBezTo>
                        <a:pt x="23" y="1604"/>
                        <a:pt x="58" y="1627"/>
                        <a:pt x="81" y="1638"/>
                      </a:cubicBezTo>
                      <a:cubicBezTo>
                        <a:pt x="1106" y="2272"/>
                        <a:pt x="2212" y="2756"/>
                        <a:pt x="3376" y="3056"/>
                      </a:cubicBezTo>
                      <a:cubicBezTo>
                        <a:pt x="3399" y="2906"/>
                        <a:pt x="3526" y="2814"/>
                        <a:pt x="3572" y="2664"/>
                      </a:cubicBezTo>
                      <a:cubicBezTo>
                        <a:pt x="3583" y="2145"/>
                        <a:pt x="3583" y="1615"/>
                        <a:pt x="3572" y="1097"/>
                      </a:cubicBezTo>
                      <a:cubicBezTo>
                        <a:pt x="3330" y="579"/>
                        <a:pt x="2880" y="210"/>
                        <a:pt x="2339" y="60"/>
                      </a:cubicBezTo>
                      <a:cubicBezTo>
                        <a:pt x="2181" y="20"/>
                        <a:pt x="2023" y="0"/>
                        <a:pt x="18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47"/>
                <p:cNvSpPr/>
                <p:nvPr/>
              </p:nvSpPr>
              <p:spPr>
                <a:xfrm>
                  <a:off x="5264324" y="4317903"/>
                  <a:ext cx="189060" cy="1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568" extrusionOk="0">
                      <a:moveTo>
                        <a:pt x="2132" y="1"/>
                      </a:moveTo>
                      <a:cubicBezTo>
                        <a:pt x="1648" y="1"/>
                        <a:pt x="1175" y="70"/>
                        <a:pt x="715" y="219"/>
                      </a:cubicBezTo>
                      <a:cubicBezTo>
                        <a:pt x="496" y="277"/>
                        <a:pt x="300" y="381"/>
                        <a:pt x="139" y="542"/>
                      </a:cubicBezTo>
                      <a:cubicBezTo>
                        <a:pt x="0" y="669"/>
                        <a:pt x="0" y="888"/>
                        <a:pt x="139" y="1026"/>
                      </a:cubicBezTo>
                      <a:cubicBezTo>
                        <a:pt x="254" y="1141"/>
                        <a:pt x="392" y="1222"/>
                        <a:pt x="542" y="1279"/>
                      </a:cubicBezTo>
                      <a:cubicBezTo>
                        <a:pt x="1049" y="1475"/>
                        <a:pt x="1590" y="1567"/>
                        <a:pt x="2132" y="1567"/>
                      </a:cubicBezTo>
                      <a:lnTo>
                        <a:pt x="21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47"/>
                <p:cNvSpPr/>
                <p:nvPr/>
              </p:nvSpPr>
              <p:spPr>
                <a:xfrm>
                  <a:off x="5262284" y="3261485"/>
                  <a:ext cx="191100" cy="1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1568" extrusionOk="0">
                      <a:moveTo>
                        <a:pt x="2155" y="0"/>
                      </a:moveTo>
                      <a:cubicBezTo>
                        <a:pt x="1786" y="0"/>
                        <a:pt x="1417" y="35"/>
                        <a:pt x="1049" y="127"/>
                      </a:cubicBezTo>
                      <a:cubicBezTo>
                        <a:pt x="749" y="173"/>
                        <a:pt x="450" y="300"/>
                        <a:pt x="208" y="496"/>
                      </a:cubicBezTo>
                      <a:cubicBezTo>
                        <a:pt x="0" y="692"/>
                        <a:pt x="12" y="899"/>
                        <a:pt x="231" y="1083"/>
                      </a:cubicBezTo>
                      <a:cubicBezTo>
                        <a:pt x="334" y="1176"/>
                        <a:pt x="461" y="1245"/>
                        <a:pt x="599" y="1291"/>
                      </a:cubicBezTo>
                      <a:cubicBezTo>
                        <a:pt x="1095" y="1475"/>
                        <a:pt x="1625" y="1567"/>
                        <a:pt x="2155" y="1567"/>
                      </a:cubicBezTo>
                      <a:lnTo>
                        <a:pt x="215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47"/>
                <p:cNvSpPr/>
                <p:nvPr/>
              </p:nvSpPr>
              <p:spPr>
                <a:xfrm>
                  <a:off x="5415520" y="4143208"/>
                  <a:ext cx="38929" cy="14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1602" extrusionOk="0">
                      <a:moveTo>
                        <a:pt x="438" y="0"/>
                      </a:moveTo>
                      <a:cubicBezTo>
                        <a:pt x="0" y="450"/>
                        <a:pt x="0" y="1153"/>
                        <a:pt x="438" y="160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47"/>
                <p:cNvSpPr/>
                <p:nvPr/>
              </p:nvSpPr>
              <p:spPr>
                <a:xfrm>
                  <a:off x="5416496" y="3085726"/>
                  <a:ext cx="36890" cy="14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1591" extrusionOk="0">
                      <a:moveTo>
                        <a:pt x="416" y="1"/>
                      </a:moveTo>
                      <a:cubicBezTo>
                        <a:pt x="1" y="496"/>
                        <a:pt x="1" y="1176"/>
                        <a:pt x="416" y="1591"/>
                      </a:cubicBezTo>
                      <a:cubicBezTo>
                        <a:pt x="416" y="1061"/>
                        <a:pt x="416" y="531"/>
                        <a:pt x="41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47"/>
                <p:cNvSpPr/>
                <p:nvPr/>
              </p:nvSpPr>
              <p:spPr>
                <a:xfrm>
                  <a:off x="4888328" y="3477859"/>
                  <a:ext cx="239163" cy="252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2848" extrusionOk="0">
                      <a:moveTo>
                        <a:pt x="1308" y="1"/>
                      </a:moveTo>
                      <a:cubicBezTo>
                        <a:pt x="1253" y="1"/>
                        <a:pt x="1197" y="5"/>
                        <a:pt x="1141" y="15"/>
                      </a:cubicBezTo>
                      <a:cubicBezTo>
                        <a:pt x="450" y="118"/>
                        <a:pt x="0" y="683"/>
                        <a:pt x="0" y="1432"/>
                      </a:cubicBezTo>
                      <a:cubicBezTo>
                        <a:pt x="0" y="1570"/>
                        <a:pt x="12" y="1708"/>
                        <a:pt x="47" y="1835"/>
                      </a:cubicBezTo>
                      <a:cubicBezTo>
                        <a:pt x="196" y="2319"/>
                        <a:pt x="484" y="2676"/>
                        <a:pt x="980" y="2803"/>
                      </a:cubicBezTo>
                      <a:cubicBezTo>
                        <a:pt x="1084" y="2833"/>
                        <a:pt x="1189" y="2847"/>
                        <a:pt x="1293" y="2847"/>
                      </a:cubicBezTo>
                      <a:cubicBezTo>
                        <a:pt x="1627" y="2847"/>
                        <a:pt x="1947" y="2698"/>
                        <a:pt x="2166" y="2434"/>
                      </a:cubicBezTo>
                      <a:cubicBezTo>
                        <a:pt x="2696" y="1823"/>
                        <a:pt x="2662" y="902"/>
                        <a:pt x="2086" y="326"/>
                      </a:cubicBezTo>
                      <a:cubicBezTo>
                        <a:pt x="1883" y="123"/>
                        <a:pt x="1599" y="1"/>
                        <a:pt x="130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24" y="1152475"/>
            <a:ext cx="4095167" cy="3416400"/>
          </a:xfrm>
        </p:spPr>
        <p:txBody>
          <a:bodyPr/>
          <a:lstStyle/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Social facilitation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is the idea that a person’s performance changes when they are around others versus when they are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alone. 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mproving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performance on easy or well-learned tasks but decreasing it on difficult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ones.</a:t>
            </a:r>
          </a:p>
          <a:p>
            <a:pPr marL="15240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Example: Crowd encourage a team playing well.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72" y="1152475"/>
            <a:ext cx="3179428" cy="2692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18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Social Psychology:  Interpersonal level of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55" y="1948466"/>
            <a:ext cx="5052149" cy="2620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755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Factors Affecting Social Interaction</a:t>
            </a:r>
            <a:endParaRPr lang="en-US" sz="3200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16" y="1122728"/>
            <a:ext cx="5955470" cy="3394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24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The horrors of the Holocaust (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destruction or slaughter on a mass scale, especially caused by fire or nuclear </a:t>
            </a: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</a:rPr>
              <a:t>war</a:t>
            </a:r>
            <a:r>
              <a:rPr lang="en-US" sz="2000" dirty="0" smtClean="0"/>
              <a:t>)</a:t>
            </a: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led researchers to study </a:t>
            </a:r>
            <a:r>
              <a:rPr lang="en-US" sz="2000" b="1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social influence, conformity, and obedience.</a:t>
            </a:r>
          </a:p>
          <a:p>
            <a:pPr marL="495300" indent="-342900" algn="just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953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What could explain why people participated in such evil actions?</a:t>
            </a:r>
          </a:p>
          <a:p>
            <a:pPr marL="495300" indent="-342900" algn="just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953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Were people following orders and </a:t>
            </a:r>
          </a:p>
          <a:p>
            <a:pPr marL="152400" indent="0" algn="just">
              <a:buNone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bowing to social pressure, or were </a:t>
            </a:r>
          </a:p>
          <a:p>
            <a:pPr marL="152400" indent="0" algn="just">
              <a:buNone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there some other forces at work? 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Main questions after World War II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45" y="2991503"/>
            <a:ext cx="2624080" cy="2510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235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Social psychologists are interested in the impact that the social environment and group interactions have on </a:t>
            </a:r>
            <a:r>
              <a:rPr lang="en-US" sz="1800" b="1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attitudes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 and behaviors.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The main topics which social psychology covers: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Group behavior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Social perception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Leadership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Non verbal behavior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Conformity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Aggression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Prejudice</a:t>
            </a:r>
          </a:p>
          <a:p>
            <a:pPr algn="just" fontAlgn="base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Main concepts studied in Social Psychology</a:t>
            </a:r>
          </a:p>
        </p:txBody>
      </p:sp>
    </p:spTree>
    <p:extLst>
      <p:ext uri="{BB962C8B-B14F-4D97-AF65-F5344CB8AC3E}">
        <p14:creationId xmlns:p14="http://schemas.microsoft.com/office/powerpoint/2010/main" val="11101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50" y="1070282"/>
            <a:ext cx="7720500" cy="3416400"/>
          </a:xfrm>
        </p:spPr>
        <p:txBody>
          <a:bodyPr/>
          <a:lstStyle/>
          <a:p>
            <a:pPr marL="0" lvl="0" indent="0" algn="just">
              <a:buClr>
                <a:srgbClr val="000000"/>
              </a:buClr>
              <a:buSzPts val="2400"/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Evaluations of a particular person, behavior, belief, or concept, or “a tendency to respond positively or negatively toward a certain idea, person, object, or situation” (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Triandis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, 1971).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just">
              <a:buClr>
                <a:srgbClr val="000000"/>
              </a:buClr>
              <a:buSzPts val="24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just">
              <a:buClr>
                <a:srgbClr val="000000"/>
              </a:buClr>
              <a:buSzPts val="2400"/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Characteristics </a:t>
            </a:r>
          </a:p>
          <a:p>
            <a:pPr marL="0" lvl="0" indent="0" algn="just">
              <a:buClr>
                <a:srgbClr val="000000"/>
              </a:buClr>
              <a:buSzPts val="2400"/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They tend to persist unless something is done to change them.</a:t>
            </a:r>
          </a:p>
          <a:p>
            <a:pPr algn="just"/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rial Rounded MT Bold" panose="020F0704030504030204" pitchFamily="34" charset="0"/>
                <a:ea typeface="Times New Roman"/>
                <a:cs typeface="Times New Roman"/>
                <a:sym typeface="Times New Roman"/>
              </a:rPr>
              <a:t>Attitudes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2" y="2932594"/>
            <a:ext cx="6657653" cy="2091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218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49" y="1080556"/>
            <a:ext cx="8226767" cy="3416400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Strongly influence our thought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to organize and evaluate situations ( positive </a:t>
            </a: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negative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>
                  <a:lumMod val="1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152400" indent="0" algn="just">
              <a:buNone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Sometimes they have a strong affect on behavior</a:t>
            </a:r>
          </a:p>
          <a:p>
            <a:pPr marL="9525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help to predict people’s behavior in wide range of contexts (e.g., relationships, voting)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Why Study Attitudes?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55"/>
          <a:stretch/>
        </p:blipFill>
        <p:spPr>
          <a:xfrm>
            <a:off x="4825132" y="2910282"/>
            <a:ext cx="3176641" cy="2233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68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2000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Attitudes are Learned </a:t>
            </a:r>
            <a:r>
              <a:rPr lang="en-US" sz="2000" i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tendency to evaluate things in a certain way is called </a:t>
            </a:r>
            <a:r>
              <a:rPr lang="en-US" sz="2000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attitude.</a:t>
            </a:r>
          </a:p>
          <a:p>
            <a:pPr marL="152400" indent="0">
              <a:buNone/>
            </a:pPr>
            <a:endParaRPr lang="en-US" sz="2000" i="1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Evaluations </a:t>
            </a:r>
            <a:r>
              <a:rPr lang="en-US" sz="2000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include of:</a:t>
            </a:r>
          </a:p>
          <a:p>
            <a:pPr marL="0" indent="0">
              <a:buNone/>
            </a:pPr>
            <a:endParaRPr lang="en-US" sz="2000" i="1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People, issues, objects, or events.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Such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evaluations are often positive or negative, but they can also be uncertain at times.</a:t>
            </a:r>
          </a:p>
          <a:p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725" y="426303"/>
            <a:ext cx="7720500" cy="4845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/>
            </a:r>
            <a:br>
              <a:rPr lang="en-US" sz="3200" b="1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3200" b="1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How 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Psychologists Define Attitudes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4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An attitude involves making a decision or an evaluation concerning 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liking vs. disliking, approving vs. disapproving or favoring vs. disfavoring a particular issue, object or person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Different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peoples can have different attitude towards a same things or ideas.</a:t>
            </a: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               </a:t>
            </a: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  <a:endParaRPr lang="en-US" sz="1800" i="1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Explanation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77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675707" y="1152475"/>
            <a:ext cx="4756518" cy="3416400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 OF NEGATIVE ATTITUDE:</a:t>
            </a:r>
          </a:p>
          <a:p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We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come across different people, Idea ,thing and situation. We may from a positive or negative views of them in our mind.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If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 think that junk food are unhealthy at it has high sugar and fats.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It means I have negative attitude towards junk food consumption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331"/>
          <a:stretch/>
        </p:blipFill>
        <p:spPr>
          <a:xfrm>
            <a:off x="601396" y="1152475"/>
            <a:ext cx="2694066" cy="27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8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Attitudes</a:t>
            </a:r>
          </a:p>
          <a:p>
            <a:pPr marL="6096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and nature.</a:t>
            </a:r>
          </a:p>
          <a:p>
            <a:pPr marL="6096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attitudes develop and changes?</a:t>
            </a:r>
          </a:p>
          <a:p>
            <a:pPr marL="6096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attitudes influence on our behavior?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77" name="Google Shape;1677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Learning objectives</a:t>
            </a:r>
            <a:endParaRPr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960" t="19671" r="11793" b="13743"/>
          <a:stretch/>
        </p:blipFill>
        <p:spPr>
          <a:xfrm>
            <a:off x="4381876" y="342483"/>
            <a:ext cx="4649107" cy="47158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913" y="342483"/>
            <a:ext cx="4379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bg1">
                    <a:lumMod val="10000"/>
                  </a:schemeClr>
                </a:solidFill>
              </a:rPr>
              <a:t>Components of Attitude 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92" y="865703"/>
            <a:ext cx="361837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Psychologist such as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</a:rPr>
              <a:t>Rosenber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</a:rPr>
              <a:t>Eagley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</a:rPr>
              <a:t>Hovland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have given a three components model of Attitude.</a:t>
            </a:r>
          </a:p>
          <a:p>
            <a:pPr algn="just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According to this model an Attitude has following three components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algn="just"/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• </a:t>
            </a:r>
            <a:r>
              <a:rPr lang="en-US" sz="1600" u="sng" dirty="0">
                <a:solidFill>
                  <a:schemeClr val="tx2">
                    <a:lumMod val="10000"/>
                  </a:schemeClr>
                </a:solidFill>
              </a:rPr>
              <a:t>Cognitive </a:t>
            </a:r>
            <a:r>
              <a:rPr lang="en-US" sz="1600" u="sng" dirty="0" smtClean="0">
                <a:solidFill>
                  <a:schemeClr val="tx2">
                    <a:lumMod val="10000"/>
                  </a:schemeClr>
                </a:solidFill>
              </a:rPr>
              <a:t>component</a:t>
            </a:r>
            <a:endParaRPr lang="en-US" sz="1600" u="sng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(our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thoughts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beliefs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about the subject)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• </a:t>
            </a:r>
            <a:r>
              <a:rPr lang="en-US" sz="1600" u="sng" dirty="0">
                <a:solidFill>
                  <a:schemeClr val="tx2">
                    <a:lumMod val="10000"/>
                  </a:schemeClr>
                </a:solidFill>
              </a:rPr>
              <a:t>Affective component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(How the object, person, issue, or event makes you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feel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• </a:t>
            </a:r>
            <a:r>
              <a:rPr lang="en-US" sz="1600" u="sng" dirty="0">
                <a:solidFill>
                  <a:schemeClr val="tx2">
                    <a:lumMod val="10000"/>
                  </a:schemeClr>
                </a:solidFill>
              </a:rPr>
              <a:t>Behavioral component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(How attitude influences your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behavior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)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ABC Model of Attitude.</a:t>
            </a:r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5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00" y="2192954"/>
            <a:ext cx="4163100" cy="611891"/>
          </a:xfrm>
        </p:spPr>
        <p:txBody>
          <a:bodyPr/>
          <a:lstStyle/>
          <a:p>
            <a:pPr marL="0" indent="0" algn="just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  <a:t>Scenario</a:t>
            </a:r>
            <a:b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S” 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believes</a:t>
            </a: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smoking is unhealthy, feels disgusted when </a:t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 around her, and avoids being in situations where </a:t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</a:t>
            </a:r>
            <a:r>
              <a:rPr lang="en-US" sz="3200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11" t="6713" r="73146" b="9636"/>
          <a:stretch/>
        </p:blipFill>
        <p:spPr>
          <a:xfrm>
            <a:off x="364733" y="631282"/>
            <a:ext cx="2363057" cy="31233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039" y="37546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smtClean="0"/>
              <a:t>component </a:t>
            </a:r>
            <a:r>
              <a:rPr lang="en-US" sz="1800" b="1" dirty="0"/>
              <a:t>of attitude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326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00" y="2192954"/>
            <a:ext cx="4163100" cy="611891"/>
          </a:xfrm>
        </p:spPr>
        <p:txBody>
          <a:bodyPr/>
          <a:lstStyle/>
          <a:p>
            <a:pPr marL="0" indent="0" algn="just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  <a:t>Scenario</a:t>
            </a:r>
            <a:b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S” believes that smoking is unhealthy, 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feels</a:t>
            </a: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disgusted when </a:t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 around her, and avoids being in situations where </a:t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</a:t>
            </a:r>
            <a:r>
              <a:rPr lang="en-US" sz="3200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607" t="14693" r="37865" b="7985"/>
          <a:stretch/>
        </p:blipFill>
        <p:spPr>
          <a:xfrm>
            <a:off x="526550" y="749435"/>
            <a:ext cx="2517169" cy="2887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00932" y="3554858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component of attitude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091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00" y="2192954"/>
            <a:ext cx="4163100" cy="611891"/>
          </a:xfrm>
        </p:spPr>
        <p:txBody>
          <a:bodyPr/>
          <a:lstStyle/>
          <a:p>
            <a:pPr marL="0" indent="0" algn="just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  <a:t>Scenario</a:t>
            </a:r>
            <a:br>
              <a:rPr lang="en-US" sz="3200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S” believes that smoking is unhealthy, feels disgusted when </a:t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 around her, and 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avoids</a:t>
            </a:r>
            <a:r>
              <a:rPr lang="en-US" sz="3200" b="1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in </a:t>
            </a:r>
            <a:r>
              <a:rPr lang="en-US" sz="3200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situations where </a:t>
            </a: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smoke</a:t>
            </a:r>
            <a:r>
              <a:rPr lang="en-US" sz="3200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697" t="21021" b="12388"/>
          <a:stretch/>
        </p:blipFill>
        <p:spPr>
          <a:xfrm>
            <a:off x="0" y="1058237"/>
            <a:ext cx="3411020" cy="2881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88715" y="3939560"/>
            <a:ext cx="2594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component of attitude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111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/>
            <a:r>
              <a:rPr lang="en-US" b="1" u="sng" dirty="0" smtClean="0">
                <a:solidFill>
                  <a:schemeClr val="bg1">
                    <a:lumMod val="10000"/>
                  </a:schemeClr>
                </a:solidFill>
              </a:rPr>
              <a:t>HOW OUR ATTITUDES ARE FORMED?</a:t>
            </a:r>
            <a:endParaRPr b="1" u="sng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51" y="3413812"/>
            <a:ext cx="2398664" cy="14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49" y="1267355"/>
            <a:ext cx="6169675" cy="3013335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Would you rather watch a new movie, or an old favorite</a:t>
            </a:r>
            <a: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?????</a:t>
            </a:r>
            <a:b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Would </a:t>
            </a:r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you rather try a dish you’ve never had at a restaurant, or stick with something you know you’ll like</a:t>
            </a:r>
            <a:r>
              <a:rPr lang="en-US" sz="2800" dirty="0" smtClean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?????</a:t>
            </a:r>
            <a:endParaRPr lang="en-US" sz="2800" dirty="0">
              <a:solidFill>
                <a:srgbClr val="002060"/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23" t="9297" r="4316" b="13343"/>
          <a:stretch/>
        </p:blipFill>
        <p:spPr>
          <a:xfrm>
            <a:off x="6611419" y="883578"/>
            <a:ext cx="2799709" cy="2137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0898"/>
          <a:stretch/>
        </p:blipFill>
        <p:spPr>
          <a:xfrm flipH="1">
            <a:off x="6426669" y="3271867"/>
            <a:ext cx="2240179" cy="17360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020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1725" y="1152475"/>
            <a:ext cx="7856922" cy="3416400"/>
          </a:xfrm>
        </p:spPr>
        <p:txBody>
          <a:bodyPr/>
          <a:lstStyle/>
          <a:p>
            <a:pPr marL="152396" indent="0" algn="just">
              <a:buNone/>
            </a:pPr>
            <a:endParaRPr lang="en-US" sz="1200" dirty="0" smtClean="0">
              <a:solidFill>
                <a:srgbClr val="002060"/>
              </a:solidFill>
              <a:latin typeface="+mn-lt"/>
            </a:endParaRPr>
          </a:p>
          <a:p>
            <a:pPr marL="152396" indent="0" algn="just">
              <a:buNone/>
            </a:pPr>
            <a:r>
              <a:rPr lang="fr-FR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In1968, 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</a:t>
            </a:r>
            <a:r>
              <a:rPr lang="fr-FR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ocial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P</a:t>
            </a:r>
            <a:r>
              <a:rPr lang="fr-FR" sz="1400" dirty="0" err="1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sychologist</a:t>
            </a:r>
            <a:r>
              <a:rPr lang="fr-FR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Robert </a:t>
            </a:r>
            <a:r>
              <a:rPr lang="fr-FR" sz="1400" dirty="0" err="1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Zajonc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’s hypothesis was that </a:t>
            </a:r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simply being exposed to something on a repeated basis was enough to make people like that thing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.” </a:t>
            </a:r>
          </a:p>
          <a:p>
            <a:pPr marL="152396" indent="0" algn="just">
              <a:buNone/>
            </a:pP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396" indent="0" algn="just"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The tendency to develop more positive feelings toward objects and individuals the more</a:t>
            </a:r>
            <a:b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</a:b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we are exposed to them.</a:t>
            </a:r>
          </a:p>
          <a:p>
            <a:pPr marL="152396" indent="0" algn="just">
              <a:buNone/>
            </a:pP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396" indent="0" algn="just">
              <a:buNone/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25" y="524238"/>
            <a:ext cx="7720500" cy="484500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  <a:latin typeface="Assistant" panose="020B0604020202020204" charset="-79"/>
                <a:cs typeface="Assistant" panose="020B0604020202020204" charset="-79"/>
              </a:rPr>
              <a:t>Mere Exposure</a:t>
            </a:r>
            <a:endParaRPr lang="en-US" b="1" dirty="0">
              <a:solidFill>
                <a:schemeClr val="bg1">
                  <a:lumMod val="10000"/>
                </a:schemeClr>
              </a:solidFill>
              <a:latin typeface="Assistant" panose="020B0604020202020204" charset="-79"/>
              <a:cs typeface="Assistant" panose="020B060402020202020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5672"/>
          <a:stretch/>
        </p:blipFill>
        <p:spPr>
          <a:xfrm>
            <a:off x="4640186" y="2681287"/>
            <a:ext cx="4217112" cy="19994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1725" y="2681287"/>
            <a:ext cx="37117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 algn="just">
              <a:buNone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“A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psychological phenomenon by which people tend to develop a </a:t>
            </a:r>
            <a:r>
              <a:rPr lang="en-US" b="1" dirty="0">
                <a:solidFill>
                  <a:srgbClr val="FF0000"/>
                </a:solidFill>
              </a:rPr>
              <a:t>preference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for things or people that are more familiar to them than others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152396" indent="0" algn="just"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152396" indent="0" algn="just">
              <a:buNone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Repeated exposure increases </a:t>
            </a:r>
            <a:r>
              <a:rPr lang="en-US" dirty="0">
                <a:solidFill>
                  <a:srgbClr val="FF0000"/>
                </a:solidFill>
              </a:rPr>
              <a:t>familiarity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This effect is therefore also known as the </a:t>
            </a:r>
            <a:r>
              <a:rPr lang="en-US" dirty="0">
                <a:solidFill>
                  <a:srgbClr val="FF0000"/>
                </a:solidFill>
              </a:rPr>
              <a:t>familiarity principle.”</a:t>
            </a:r>
          </a:p>
          <a:p>
            <a:pPr marL="152396" indent="0" algn="just"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9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7469" y="433284"/>
            <a:ext cx="8874064" cy="38818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He experimented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by showing participants various 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    representations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such as foreign words, faces of 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    strangers and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Chinese characters. 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Some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of the participants had seen these once before, others many times, while some were viewing them for the first time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After they were presented, </a:t>
            </a:r>
            <a:r>
              <a:rPr lang="en-US" sz="1800" dirty="0" err="1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Zajonc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asked them to rate the images' levels of pleasantness. 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8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Findings of the study: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Across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the board, those who had seen the images previously liked it the most.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Participants favored the particular stimulus that they are more exposed to.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56" y="-1641"/>
            <a:ext cx="2879814" cy="14400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743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Self-perception theory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says that, 'When people are unsure about their feelings and motivations, they will use their own behavior to infer what they feel.'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(i.e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.,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behaviors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can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cause attitudes)</a:t>
            </a:r>
          </a:p>
          <a:p>
            <a:pPr marL="152400" indent="0" algn="just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Self-perception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theory predicts that acting would lead to feeling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Examples: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“This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is my second sandwich; I guess I was hungrier than I thought,” or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,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“I’ve been biting my nails all day; something must be bugging me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.”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Self-perception theory predicts that acting would lead to feeling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Self-perception theory (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Bem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 1965)</a:t>
            </a:r>
          </a:p>
        </p:txBody>
      </p:sp>
    </p:spTree>
    <p:extLst>
      <p:ext uri="{BB962C8B-B14F-4D97-AF65-F5344CB8AC3E}">
        <p14:creationId xmlns:p14="http://schemas.microsoft.com/office/powerpoint/2010/main" val="192151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25" y="1152475"/>
            <a:ext cx="7720500" cy="1457161"/>
          </a:xfrm>
        </p:spPr>
        <p:txBody>
          <a:bodyPr/>
          <a:lstStyle/>
          <a:p>
            <a:pPr marL="152400" indent="0" algn="just">
              <a:buNone/>
            </a:pP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The facial feedback hypothesis states that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our facial expressions affect our 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emotions.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400" dirty="0" smtClean="0">
              <a:solidFill>
                <a:schemeClr val="tx1"/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Strack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Martin, &amp; Stepper (1988) conducted a study to understand the impact of facial</a:t>
            </a:r>
            <a:br>
              <a:rPr lang="en-US" sz="1400" dirty="0">
                <a:solidFill>
                  <a:schemeClr val="tx1"/>
                </a:solidFill>
                <a:latin typeface="+mn-lt"/>
              </a:rPr>
            </a:br>
            <a:r>
              <a:rPr lang="en-US" sz="1400" dirty="0">
                <a:solidFill>
                  <a:schemeClr val="tx1"/>
                </a:solidFill>
                <a:latin typeface="+mn-lt"/>
              </a:rPr>
              <a:t>expression and movement on attitude. In this paradigm, participants are instructed to hold a pen in their mouth either with their lips or with their teeth.  Holding the pen with the teeth is supposed to activate the muscles involved in 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smiling.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Holding the pen with the lips prevents smiling.   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Later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their attitude toward cartoons was asked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>
                    <a:lumMod val="10000"/>
                  </a:schemeClr>
                </a:solidFill>
              </a:rPr>
              <a:t>Facial feedback </a:t>
            </a:r>
            <a:r>
              <a:rPr lang="en-US" sz="3600" b="1" dirty="0" smtClean="0">
                <a:solidFill>
                  <a:schemeClr val="bg1">
                    <a:lumMod val="10000"/>
                  </a:schemeClr>
                </a:solidFill>
              </a:rPr>
              <a:t>theory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6" y="2974597"/>
            <a:ext cx="4884674" cy="2059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773371" y="2609636"/>
            <a:ext cx="3146909" cy="20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ap"/>
              <a:buAutoNum type="arabicPeriod"/>
              <a:defRPr sz="125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>
              <a:buFont typeface="Asap"/>
              <a:buNone/>
            </a:pP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Font typeface="Asap"/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</a:b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• Pen in teeth (like smiling) vs. Pen in lips (prevents smiling)</a:t>
            </a:r>
            <a:b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</a:b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• Pen in teeth -----&gt; greater liking of the attitude object (cartoon)</a:t>
            </a:r>
            <a:b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</a:b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Font typeface="Asap"/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This indicates facial feedback hypothesis.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/>
          <p:nvPr/>
        </p:nvSpPr>
        <p:spPr>
          <a:xfrm>
            <a:off x="5177850" y="1457350"/>
            <a:ext cx="2949600" cy="368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9"/>
          <p:cNvSpPr txBox="1">
            <a:spLocks noGrp="1"/>
          </p:cNvSpPr>
          <p:nvPr>
            <p:ph type="body" idx="1"/>
          </p:nvPr>
        </p:nvSpPr>
        <p:spPr>
          <a:xfrm>
            <a:off x="434323" y="1055873"/>
            <a:ext cx="4343160" cy="3423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Attitudes are studied in Social Psychology.</a:t>
            </a:r>
          </a:p>
          <a:p>
            <a:pPr algn="just"/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algn="just"/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Social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psychology is the scientific study of how people think, influence, and relate to one another. </a:t>
            </a:r>
          </a:p>
          <a:p>
            <a:pPr algn="just"/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Social Psychology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2" descr="https://thepsychologist.bps.org.uk/sites/thepsychologist.bps.org.uk/files/heads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r="6425"/>
          <a:stretch/>
        </p:blipFill>
        <p:spPr bwMode="auto">
          <a:xfrm>
            <a:off x="5157760" y="1457400"/>
            <a:ext cx="2989779" cy="3686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027" y="1390426"/>
            <a:ext cx="6005288" cy="234210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HOW ATTITUDE CHANGE?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0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just">
              <a:buNone/>
            </a:pPr>
            <a:endParaRPr lang="en-US" sz="1800" dirty="0" smtClean="0">
              <a:latin typeface="+mn-lt"/>
            </a:endParaRPr>
          </a:p>
          <a:p>
            <a:pPr marL="152400" indent="0" algn="just">
              <a:buNone/>
            </a:pPr>
            <a:endParaRPr lang="en-US" sz="1800" dirty="0" smtClean="0"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Describe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the motivational and external sources for changing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attitudes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Describe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source variables that influence the effectiveness of persuasive messages</a:t>
            </a:r>
          </a:p>
        </p:txBody>
      </p:sp>
    </p:spTree>
    <p:extLst>
      <p:ext uri="{BB962C8B-B14F-4D97-AF65-F5344CB8AC3E}">
        <p14:creationId xmlns:p14="http://schemas.microsoft.com/office/powerpoint/2010/main" val="87787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/>
          <p:cNvSpPr/>
          <p:nvPr/>
        </p:nvSpPr>
        <p:spPr>
          <a:xfrm>
            <a:off x="5681988" y="-5250"/>
            <a:ext cx="3462000" cy="51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839363" y="4312503"/>
            <a:ext cx="78454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>
                    <a:lumMod val="10000"/>
                  </a:schemeClr>
                </a:solidFill>
              </a:rPr>
              <a:t>COGNITIVE DISSONANCE</a:t>
            </a:r>
            <a:endParaRPr lang="en-US" sz="4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113" r="22434" b="8991"/>
          <a:stretch/>
        </p:blipFill>
        <p:spPr>
          <a:xfrm>
            <a:off x="3493214" y="15874"/>
            <a:ext cx="2537717" cy="4512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3469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bg1">
                    <a:lumMod val="10000"/>
                  </a:schemeClr>
                </a:solidFill>
                <a:latin typeface="+mn-lt"/>
                <a:hlinkClick r:id="rId3" tooltip="definition"/>
              </a:rPr>
              <a:t>Cognitive= thought</a:t>
            </a:r>
            <a:r>
              <a:rPr lang="en-US" sz="1800" b="1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8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  </a:t>
            </a:r>
            <a:r>
              <a:rPr lang="en-US" sz="1800" b="1" u="sng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Dissonance</a:t>
            </a:r>
            <a:r>
              <a:rPr lang="en-US" sz="1800" b="1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= conflict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“The mental conﬂict that take place when a person holds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two contradictory (opposite)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attitudes or thoughts and feels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emotional discomfort”.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Cognitive dissonance is attitude change via an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I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nternal discrepancy.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To reduce the dissonance, either the person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1.Gives up the smoking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2.Give excuses about smoking 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FF0000"/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FF0000"/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750" y="154112"/>
            <a:ext cx="8072654" cy="797788"/>
          </a:xfrm>
        </p:spPr>
        <p:txBody>
          <a:bodyPr/>
          <a:lstStyle/>
          <a:p>
            <a:r>
              <a:rPr lang="en-US" sz="3200" dirty="0"/>
              <a:t>Cognitive dissonance theory (</a:t>
            </a:r>
            <a:r>
              <a:rPr lang="en-US" sz="3200" dirty="0" err="1"/>
              <a:t>Festinger</a:t>
            </a:r>
            <a:r>
              <a:rPr lang="en-US" sz="3200" dirty="0"/>
              <a:t>, 1957)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859" y="3159658"/>
            <a:ext cx="3097303" cy="19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5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/>
          <p:cNvSpPr/>
          <p:nvPr/>
        </p:nvSpPr>
        <p:spPr>
          <a:xfrm>
            <a:off x="5681988" y="-5250"/>
            <a:ext cx="3462000" cy="51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55" t="6778" r="5737" b="-1"/>
          <a:stretch/>
        </p:blipFill>
        <p:spPr>
          <a:xfrm>
            <a:off x="1073887" y="159488"/>
            <a:ext cx="7634177" cy="4989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2869083" y="4234791"/>
            <a:ext cx="42530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>
                    <a:lumMod val="10000"/>
                  </a:schemeClr>
                </a:solidFill>
              </a:rPr>
              <a:t>PERSUASION</a:t>
            </a:r>
            <a:endParaRPr lang="en-US" sz="48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05" y="1036118"/>
            <a:ext cx="2074861" cy="18155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143421"/>
            <a:ext cx="6965405" cy="3416400"/>
          </a:xfrm>
        </p:spPr>
        <p:txBody>
          <a:bodyPr/>
          <a:lstStyle/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Persuasion is defined as  efforts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made to change the other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persons attitudes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towards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something</a:t>
            </a:r>
          </a:p>
          <a:p>
            <a:pPr marL="152400" indent="0" algn="just"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 symbolic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process in which communicators try to convince other people to change their attitudes or behaviors regarding an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issue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</a:t>
            </a:r>
            <a:r>
              <a:rPr lang="en-US" sz="18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he 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act of </a:t>
            </a:r>
            <a:r>
              <a:rPr lang="en-US" sz="18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convincing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Persuasion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is attitude change via an external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message</a:t>
            </a:r>
          </a:p>
          <a:p>
            <a:pPr marL="4381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For example: Good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salespeople use persuasion to get people to buy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things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0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0460" y="759071"/>
            <a:ext cx="7720500" cy="3416400"/>
          </a:xfrm>
        </p:spPr>
        <p:txBody>
          <a:bodyPr/>
          <a:lstStyle/>
          <a:p>
            <a:pPr marL="152400" indent="0">
              <a:buNone/>
            </a:pP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How Attitudes are </a:t>
            </a:r>
            <a:r>
              <a:rPr lang="en-US" sz="1800" b="1" dirty="0" smtClean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changed through </a:t>
            </a:r>
            <a:r>
              <a:rPr lang="en-US" sz="1800" b="1" dirty="0" err="1" smtClean="0">
                <a:solidFill>
                  <a:schemeClr val="bg1">
                    <a:lumMod val="10000"/>
                  </a:schemeClr>
                </a:solidFill>
                <a:latin typeface="+mn-lt"/>
                <a:cs typeface="Times New Roman" panose="02020603050405020304" pitchFamily="18" charset="0"/>
              </a:rPr>
              <a:t>persuation</a:t>
            </a:r>
            <a:endParaRPr lang="en-US" sz="1800" b="1" dirty="0" smtClean="0">
              <a:solidFill>
                <a:schemeClr val="bg1">
                  <a:lumMod val="1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1. Through Credible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communicators ( more persuasive) 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09" y="1656913"/>
            <a:ext cx="3111117" cy="3404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693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07418" y="976999"/>
            <a:ext cx="7720500" cy="341640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2.Attractive </a:t>
            </a:r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communicators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70" y="1845468"/>
            <a:ext cx="4478803" cy="2508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760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/>
          <p:cNvSpPr/>
          <p:nvPr/>
        </p:nvSpPr>
        <p:spPr>
          <a:xfrm>
            <a:off x="5681988" y="-5250"/>
            <a:ext cx="3462000" cy="51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7" y="226031"/>
            <a:ext cx="7705618" cy="4777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2304004" y="4080185"/>
            <a:ext cx="48397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>
                    <a:lumMod val="10000"/>
                  </a:schemeClr>
                </a:solidFill>
              </a:rPr>
              <a:t>CONFORMITY</a:t>
            </a:r>
            <a:endParaRPr lang="en-US" sz="54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3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9853" y="536862"/>
            <a:ext cx="7720500" cy="3416400"/>
          </a:xfrm>
        </p:spPr>
        <p:txBody>
          <a:bodyPr/>
          <a:lstStyle/>
          <a:p>
            <a:pPr marL="0" lvl="0" indent="0" algn="just">
              <a:buClr>
                <a:srgbClr val="000000"/>
              </a:buClr>
              <a:buSzPts val="2000"/>
              <a:buNone/>
            </a:pP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Conformity: Following What Others Do </a:t>
            </a:r>
            <a:endParaRPr lang="en-US" sz="1800" b="1" dirty="0">
              <a:solidFill>
                <a:schemeClr val="bg1">
                  <a:lumMod val="10000"/>
                </a:schemeClr>
              </a:solidFill>
              <a:latin typeface="+mn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>
              <a:buClr>
                <a:srgbClr val="000000"/>
              </a:buClr>
              <a:buSzPts val="20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just">
              <a:buClr>
                <a:srgbClr val="000000"/>
              </a:buClr>
              <a:buSzPts val="2000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“A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type of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social influence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involving a change in a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belief/ attitude or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behavior in order to fit in with a group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”</a:t>
            </a:r>
          </a:p>
          <a:p>
            <a:pPr marL="0" lvl="0" indent="0" algn="just">
              <a:buClr>
                <a:srgbClr val="000000"/>
              </a:buClr>
              <a:buSzPts val="2000"/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>
              <a:buClr>
                <a:srgbClr val="000000"/>
              </a:buClr>
              <a:buSzPts val="2000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For example: Someone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does not know the answer to a question, so ends up saying what the rest of the crowd says due to lack of knowledge.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0" lvl="0" indent="0" algn="just">
              <a:buClr>
                <a:srgbClr val="000000"/>
              </a:buClr>
              <a:buSzPts val="20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53" y="2813808"/>
            <a:ext cx="4444409" cy="23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Social Psychology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2642" y="1650138"/>
            <a:ext cx="756960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According to psychologist Gordon </a:t>
            </a:r>
            <a:r>
              <a:rPr lang="en-US" sz="1600" dirty="0" err="1" smtClean="0">
                <a:solidFill>
                  <a:schemeClr val="bg1">
                    <a:lumMod val="10000"/>
                  </a:schemeClr>
                </a:solidFill>
              </a:rPr>
              <a:t>Allport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social psychology uses scientific methods to understand and explain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</a:rPr>
              <a:t>“</a:t>
            </a:r>
            <a:r>
              <a:rPr lang="en-US" sz="1600" i="1" dirty="0">
                <a:solidFill>
                  <a:schemeClr val="bg1">
                    <a:lumMod val="10000"/>
                  </a:schemeClr>
                </a:solidFill>
              </a:rPr>
              <a:t>How the thoughts, feelings, and behavior of individuals are influenced by the actual, imagined, or implied the presence of other human </a:t>
            </a:r>
            <a:r>
              <a:rPr lang="en-US" sz="1600" i="1" dirty="0" smtClean="0">
                <a:solidFill>
                  <a:schemeClr val="bg1">
                    <a:lumMod val="10000"/>
                  </a:schemeClr>
                </a:solidFill>
              </a:rPr>
              <a:t>beings”.</a:t>
            </a:r>
            <a:endParaRPr lang="en-US" sz="1600" i="1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84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34062" y="1162749"/>
            <a:ext cx="2802037" cy="3416400"/>
          </a:xfrm>
        </p:spPr>
        <p:txBody>
          <a:bodyPr/>
          <a:lstStyle/>
          <a:p>
            <a:pPr marL="4381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  <a:latin typeface="+mn-lt"/>
              </a:rPr>
              <a:t>Normative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Conformity </a:t>
            </a:r>
          </a:p>
          <a:p>
            <a:pPr marL="152400" indent="0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Yielding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to group pressure just to fit in with the group. </a:t>
            </a: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Going along with the group so they will like you.</a:t>
            </a:r>
          </a:p>
          <a:p>
            <a:pPr marL="152400" indent="0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Types of Conformity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62" t="33781" r="9288" b="23493"/>
          <a:stretch/>
        </p:blipFill>
        <p:spPr>
          <a:xfrm>
            <a:off x="1643866" y="2948683"/>
            <a:ext cx="5435028" cy="2065106"/>
          </a:xfrm>
          <a:prstGeom prst="rect">
            <a:avLst/>
          </a:prstGeom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5104520" y="709650"/>
            <a:ext cx="314279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ap"/>
              <a:buAutoNum type="arabicPeriod"/>
              <a:defRPr sz="125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>
              <a:buFont typeface="Asap"/>
              <a:buNone/>
            </a:pPr>
            <a:endParaRPr lang="en-US" dirty="0" smtClean="0"/>
          </a:p>
          <a:p>
            <a:pPr marL="152400" indent="0">
              <a:buNone/>
            </a:pPr>
            <a:endParaRPr lang="en-US" dirty="0" smtClean="0"/>
          </a:p>
          <a:p>
            <a:pPr marL="4381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  <a:latin typeface="+mn-lt"/>
              </a:rPr>
              <a:t>Informational Conformity</a:t>
            </a:r>
          </a:p>
          <a:p>
            <a:pPr marL="152400" indent="0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Going along with the group because you think they know more than you do.</a:t>
            </a:r>
          </a:p>
          <a:p>
            <a:pPr marL="152400" indent="0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Lack of knowledge leads someone to agree with the group</a:t>
            </a:r>
          </a:p>
          <a:p>
            <a:pPr marL="152400" indent="0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11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24" y="1152475"/>
            <a:ext cx="7901643" cy="3416400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Involving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50 male students from Swarthmore College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(USA) in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 vision test. </a:t>
            </a: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Students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were tested on the length of a line relative to another line. </a:t>
            </a: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Participants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had 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confederates 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around them who intentionally gave wrong answers to see if the participant would agree with them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Solomon Asch’s line experiment</a:t>
            </a:r>
          </a:p>
        </p:txBody>
      </p:sp>
      <p:pic>
        <p:nvPicPr>
          <p:cNvPr id="5" name="Content Placeholder 3" descr="1a51bb9a_136fa6f7989__8000_000000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818" y="2824681"/>
            <a:ext cx="4690438" cy="2318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472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47930" y="844131"/>
            <a:ext cx="7720500" cy="3416400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Conclusion: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People will conform to the group answer even when it is clearly incorrect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</a:p>
          <a:p>
            <a:pPr marL="15240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About 75% of participants conformed and 25% of participants never conformed.</a:t>
            </a:r>
          </a:p>
          <a:p>
            <a:pPr marL="15240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These results suggest that conformity can be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influenced both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by a need to fit in and a belief that other people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are smarter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or better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informed.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hlinkClick r:id="rId2"/>
              </a:rPr>
              <a:t>https://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hlinkClick r:id="rId2"/>
              </a:rPr>
              <a:t>www.youtube.com/watch?v=TYIh4MkcfJA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(video link of experiment)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13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7458" y="412375"/>
            <a:ext cx="6615953" cy="41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50" y="1727100"/>
            <a:ext cx="7720500" cy="3416400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they were interviewed after the experiment, most of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said that they did </a:t>
            </a:r>
            <a:r>
              <a:rPr lang="en-US" sz="1800" u="sng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really believe their conforming </a:t>
            </a:r>
            <a:r>
              <a:rPr lang="en-US" sz="1800" u="sng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had gone along with the group for fear of being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ridiculed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thought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“weird".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152400" indent="0" algn="just"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few of them said that they really did believe the group's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correct.</a:t>
            </a:r>
          </a:p>
          <a:p>
            <a:pPr algn="just"/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750" y="361509"/>
            <a:ext cx="7720500" cy="1010092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Why did the participants conform so readily?</a:t>
            </a:r>
            <a:r>
              <a:rPr lang="en-US" sz="360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8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000000"/>
              </a:buClr>
              <a:buSzPts val="2400"/>
              <a:buNone/>
            </a:pP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Compliance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: Submitting to Direct Social Pressure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>
              <a:buClr>
                <a:srgbClr val="000000"/>
              </a:buClr>
              <a:buSzPts val="24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>
              <a:buClr>
                <a:srgbClr val="000000"/>
              </a:buClr>
              <a:buSzPts val="2400"/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Compliance is behavior that occurs in response to direct social pressure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>
              <a:buClr>
                <a:srgbClr val="000000"/>
              </a:buClr>
              <a:buSzPts val="24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>
              <a:buClr>
                <a:srgbClr val="000000"/>
              </a:buClr>
              <a:buSzPts val="2400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Getting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people to say yes to a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request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lvl="0" indent="0">
              <a:buClr>
                <a:srgbClr val="000000"/>
              </a:buClr>
              <a:buSzPts val="2400"/>
              <a:buNone/>
            </a:pP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  <a:ea typeface="Times New Roman"/>
              <a:cs typeface="Arial"/>
              <a:sym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Compliance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73" y="2107828"/>
            <a:ext cx="4272027" cy="3035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3737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25" y="1152475"/>
            <a:ext cx="5806033" cy="3416400"/>
          </a:xfrm>
        </p:spPr>
        <p:txBody>
          <a:bodyPr/>
          <a:lstStyle/>
          <a:p>
            <a:pPr lvl="0">
              <a:buClr>
                <a:srgbClr val="000000"/>
              </a:buClr>
              <a:buSzPts val="1800"/>
            </a:pPr>
            <a:endParaRPr lang="en-US" dirty="0">
              <a:ea typeface="Arial"/>
              <a:cs typeface="Arial"/>
              <a:sym typeface="Arial"/>
            </a:endParaRPr>
          </a:p>
          <a:p>
            <a:pPr marL="152400" lvl="0" indent="0" algn="just">
              <a:buClr>
                <a:srgbClr val="000000"/>
              </a:buClr>
              <a:buSzPts val="1800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A change in behavior in response to the commands of others. </a:t>
            </a:r>
          </a:p>
          <a:p>
            <a:pPr marL="152400" lvl="0" indent="0" algn="just">
              <a:buClr>
                <a:srgbClr val="000000"/>
              </a:buClr>
              <a:buSzPts val="1800"/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lvl="0" indent="0" algn="just">
              <a:buClr>
                <a:srgbClr val="000000"/>
              </a:buClr>
              <a:buSzPts val="1800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Obedience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as 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 form of social influence elicited in response to direct orders from an authority figure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Examples: A child who cleans his or her room when told to do so by a parent </a:t>
            </a:r>
          </a:p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soldier who follows the orders of a superior officer.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600" b="1" dirty="0" smtClean="0">
                <a:solidFill>
                  <a:schemeClr val="bg1">
                    <a:lumMod val="10000"/>
                  </a:schemeClr>
                </a:solidFill>
                <a:ea typeface="Arial"/>
                <a:cs typeface="Arial"/>
                <a:sym typeface="Arial"/>
              </a:rPr>
              <a:t>Obedience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879" y="1152475"/>
            <a:ext cx="2456121" cy="39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0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64125" y="2352686"/>
            <a:ext cx="4058748" cy="2602085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negative feelings experienced which are based solely on the person’s membership in a particular group.</a:t>
            </a:r>
          </a:p>
          <a:p>
            <a:pPr marL="152400" indent="0" algn="just">
              <a:buNone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person is disliked for belonging to a specific group</a:t>
            </a:r>
          </a:p>
          <a:p>
            <a:pPr marL="15240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</a:p>
          <a:p>
            <a:pPr marL="152400" indent="0"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Prejudice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42" y="2218334"/>
            <a:ext cx="3848986" cy="3038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864125" y="1304875"/>
            <a:ext cx="7720500" cy="121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ap"/>
              <a:buAutoNum type="arabicPeriod"/>
              <a:defRPr sz="125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>
              <a:buFont typeface="Asap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Literally means “prejudgment” </a:t>
            </a:r>
          </a:p>
          <a:p>
            <a:pPr marL="152400" indent="0">
              <a:buFont typeface="Asap"/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Font typeface="Asap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Unfavorable attitude towards a social group and its members.</a:t>
            </a:r>
          </a:p>
          <a:p>
            <a:pPr marL="152400" indent="0">
              <a:buFont typeface="Asap"/>
              <a:buNone/>
            </a:pPr>
            <a:endParaRPr lang="en-US" sz="1800" dirty="0" smtClean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Font typeface="Asap"/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Font typeface="Asap"/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</a:p>
          <a:p>
            <a:pPr marL="152400" indent="0">
              <a:buFont typeface="Asap"/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9649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Harmful ACTIONS directed toward the persons or groups who are targets of prejudice.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Discrimination 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74" y="2304000"/>
            <a:ext cx="3625701" cy="2731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prejudice-social-psychology-6-728.jpg"/>
          <p:cNvPicPr>
            <a:picLocks noChangeAspect="1"/>
          </p:cNvPicPr>
          <p:nvPr/>
        </p:nvPicPr>
        <p:blipFill>
          <a:blip r:embed="rId3" cstate="print"/>
          <a:srcRect l="10989" t="28022" r="8791" b="8975"/>
          <a:stretch>
            <a:fillRect/>
          </a:stretch>
        </p:blipFill>
        <p:spPr>
          <a:xfrm>
            <a:off x="4806524" y="2440905"/>
            <a:ext cx="3429025" cy="2594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7749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Cognitive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frameworks behind our attitudes. These are beliefs we hold about social groups.</a:t>
            </a:r>
          </a:p>
          <a:p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>
              <a:buNone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Gender stereotypes concern traits are used to distinguish males and females from one another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Stereotypes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3" descr="feminism-gender-stereotyp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9896" y="2656719"/>
            <a:ext cx="3507202" cy="21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6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5353" y="339047"/>
            <a:ext cx="7856872" cy="4229828"/>
          </a:xfrm>
        </p:spPr>
        <p:txBody>
          <a:bodyPr/>
          <a:lstStyle/>
          <a:p>
            <a:pPr marL="438150" indent="-285750" algn="just">
              <a:buFont typeface="Wingdings" panose="05000000000000000000" pitchFamily="2" charset="2"/>
              <a:buChar char="ü"/>
            </a:pPr>
            <a:r>
              <a:rPr lang="en-US" sz="1400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Actual Presence of people affecting the individual: </a:t>
            </a:r>
          </a:p>
          <a:p>
            <a:pPr marL="152400" indent="0" algn="just"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Example: Response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of cricket players may become different when fans of some opposing team shout and make loud noises to divert attention of the players. </a:t>
            </a: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400" dirty="0">
                <a:solidFill>
                  <a:srgbClr val="C00000"/>
                </a:solidFill>
                <a:latin typeface="+mn-lt"/>
              </a:rPr>
              <a:t>Similarly, your 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behavior </a:t>
            </a:r>
            <a:r>
              <a:rPr lang="en-US" sz="1400" dirty="0">
                <a:solidFill>
                  <a:srgbClr val="C00000"/>
                </a:solidFill>
                <a:latin typeface="+mn-lt"/>
              </a:rPr>
              <a:t>will be changed if you notice that someone is watching you. 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400" dirty="0">
              <a:solidFill>
                <a:srgbClr val="C00000"/>
              </a:solidFill>
              <a:latin typeface="+mn-lt"/>
            </a:endParaRPr>
          </a:p>
          <a:p>
            <a:pPr marL="438150" indent="-285750" algn="just">
              <a:buFont typeface="Wingdings" panose="05000000000000000000" pitchFamily="2" charset="2"/>
              <a:buChar char="ü"/>
            </a:pPr>
            <a:r>
              <a:rPr lang="en-US" sz="1400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Imagined Presence of people affecting the </a:t>
            </a:r>
            <a:r>
              <a:rPr lang="en-US" sz="1400" u="sng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individual </a:t>
            </a:r>
          </a:p>
          <a:p>
            <a:pPr marL="152400" indent="0" algn="just">
              <a:buNone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Example: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if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your parents have prohibited you from smoking, and you start smoking in a party on peer pressure, does their imagined presence affect your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behavior? </a:t>
            </a:r>
          </a:p>
          <a:p>
            <a:pPr marL="152400" indent="0" algn="just">
              <a:buNone/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438150" indent="-285750" algn="just">
              <a:buFont typeface="Wingdings" panose="05000000000000000000" pitchFamily="2" charset="2"/>
              <a:buChar char="ü"/>
            </a:pPr>
            <a:r>
              <a:rPr lang="en-US" sz="1400" u="sng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Implied Presence of people affecting the individual: </a:t>
            </a:r>
            <a:endParaRPr lang="en-US" sz="1400" u="sng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If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you have an experience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of driving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on the motorway, you would have noticed that signs of specific speed limit make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you conscious.</a:t>
            </a:r>
          </a:p>
          <a:p>
            <a:pPr marL="152400" indent="0" algn="just"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2. In shopping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stores sometime posters indicate that “You are being watched”... </a:t>
            </a:r>
            <a:endParaRPr lang="en-US" sz="14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All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of this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makes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you self ware and brings a change in your </a:t>
            </a:r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behavior. 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9051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itional_gender_stereotypes__by_thearchosaurking-d5e5ct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865" y="164085"/>
            <a:ext cx="5954233" cy="4788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778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219" y="0"/>
            <a:ext cx="980321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62060" y="1922019"/>
            <a:ext cx="7819879" cy="124677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Plato referred to the idea of the "crowd mind," and concepts such </a:t>
            </a:r>
            <a:r>
              <a:rPr lang="en-US" sz="18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as “social loafing” and “social facilitation” which were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introduced in the late 1800s.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HISTORY OF SOCIAL PSYCHOLOGY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6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1725" y="1152475"/>
            <a:ext cx="3583438" cy="3416400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</a:t>
            </a:r>
            <a:r>
              <a:rPr lang="en-US" sz="2000" b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rowd-mind</a:t>
            </a:r>
          </a:p>
          <a:p>
            <a:pPr marL="152400" indent="0" algn="just">
              <a:buNone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E</a:t>
            </a: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merges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 when formation of a crowd causes fusion of individual minds into one collective mind.  </a:t>
            </a:r>
            <a:endParaRPr lang="en-US" sz="1600" dirty="0" smtClean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152400" indent="0" algn="just">
              <a:buNone/>
            </a:pPr>
            <a:r>
              <a:rPr lang="en-US" sz="1600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Members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of the crowd lose their individuality.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50" y="672582"/>
            <a:ext cx="3640285" cy="4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067"/>
          <a:stretch/>
        </p:blipFill>
        <p:spPr>
          <a:xfrm>
            <a:off x="4471331" y="2701255"/>
            <a:ext cx="3867325" cy="2004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125"/>
          <a:stretch/>
        </p:blipFill>
        <p:spPr>
          <a:xfrm>
            <a:off x="4471332" y="189494"/>
            <a:ext cx="3926048" cy="2385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70" y="600554"/>
            <a:ext cx="355273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Social Loafing</a:t>
            </a:r>
          </a:p>
          <a:p>
            <a:endParaRPr lang="en-US" sz="1200" b="1" dirty="0"/>
          </a:p>
          <a:p>
            <a:pPr algn="just"/>
            <a:r>
              <a:rPr lang="en-US" dirty="0">
                <a:latin typeface="+mn-lt"/>
              </a:rPr>
              <a:t>Social loafing – Tendency for people in a group to exert less effort when pooling their efforts toward attaining a common goal than when individually </a:t>
            </a:r>
            <a:r>
              <a:rPr lang="en-US" dirty="0" smtClean="0">
                <a:latin typeface="+mn-lt"/>
              </a:rPr>
              <a:t>accountable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endParaRPr lang="en-US" dirty="0" smtClean="0">
              <a:latin typeface="+mn-lt"/>
            </a:endParaRPr>
          </a:p>
          <a:p>
            <a:pPr algn="just"/>
            <a:r>
              <a:rPr lang="en-US" sz="1800" b="1" u="sng" dirty="0" smtClean="0"/>
              <a:t>Causes</a:t>
            </a:r>
            <a:endParaRPr lang="en-US" sz="1800" b="1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Acting </a:t>
            </a:r>
            <a:r>
              <a:rPr lang="en-US" dirty="0"/>
              <a:t>as part of group and feeling less accountable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Feeling </a:t>
            </a:r>
            <a:r>
              <a:rPr lang="en-US" dirty="0"/>
              <a:t>individual contribution does not </a:t>
            </a:r>
            <a:r>
              <a:rPr lang="en-US" dirty="0" smtClean="0"/>
              <a:t>matter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Taking </a:t>
            </a:r>
            <a:r>
              <a:rPr lang="en-US" dirty="0"/>
              <a:t>advantage when there is lack of identification with group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9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illustrations showing people pulling on a rock. When one person is pulling, they exert 100% effort. When two people pull, they exert 93% effort each. With a team of three, they exert 85% effort each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" y="77824"/>
            <a:ext cx="8912181" cy="38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0421" y="4328720"/>
            <a:ext cx="82925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Examples: Tug </a:t>
            </a:r>
            <a:r>
              <a:rPr lang="en-US" b="1" dirty="0"/>
              <a:t>of war, group homework projects, and an entertainer asking an audience to scream</a:t>
            </a:r>
            <a:r>
              <a:rPr lang="en-US" dirty="0"/>
              <a:t> are all examples of social loafing because as you add more people to a group, the total group effort declines.</a:t>
            </a:r>
          </a:p>
        </p:txBody>
      </p:sp>
    </p:spTree>
    <p:extLst>
      <p:ext uri="{BB962C8B-B14F-4D97-AF65-F5344CB8AC3E}">
        <p14:creationId xmlns:p14="http://schemas.microsoft.com/office/powerpoint/2010/main" val="2354476796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 Sciences Major for College: Mental Health Technician by Slidesgo">
  <a:themeElements>
    <a:clrScheme name="Simple Light">
      <a:dk1>
        <a:srgbClr val="333131"/>
      </a:dk1>
      <a:lt1>
        <a:srgbClr val="F1EEE5"/>
      </a:lt1>
      <a:dk2>
        <a:srgbClr val="97B7D2"/>
      </a:dk2>
      <a:lt2>
        <a:srgbClr val="D1B4E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1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2177</Words>
  <Application>Microsoft Office PowerPoint</Application>
  <PresentationFormat>On-screen Show (16:9)</PresentationFormat>
  <Paragraphs>261</Paragraphs>
  <Slides>51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 Rounded MT Bold</vt:lpstr>
      <vt:lpstr>Assistant</vt:lpstr>
      <vt:lpstr>Arimo</vt:lpstr>
      <vt:lpstr>Arial Unicode MS</vt:lpstr>
      <vt:lpstr>Roboto Condensed Light</vt:lpstr>
      <vt:lpstr>Asap</vt:lpstr>
      <vt:lpstr>Arial</vt:lpstr>
      <vt:lpstr>Wingdings</vt:lpstr>
      <vt:lpstr>Assistant ExtraBold</vt:lpstr>
      <vt:lpstr>Arial Narrow</vt:lpstr>
      <vt:lpstr>Times New Roman</vt:lpstr>
      <vt:lpstr>Barlow</vt:lpstr>
      <vt:lpstr>Health Sciences Major for College: Mental Health Technician by Slidesgo</vt:lpstr>
      <vt:lpstr>ATTITUDES</vt:lpstr>
      <vt:lpstr>Learning objectives</vt:lpstr>
      <vt:lpstr>Social Psychology</vt:lpstr>
      <vt:lpstr>Social Psychology</vt:lpstr>
      <vt:lpstr>PowerPoint Presentation</vt:lpstr>
      <vt:lpstr>HISTORY OF SOCIAL PSYCHOLOGY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Affecting Social Interaction</vt:lpstr>
      <vt:lpstr>Main questions after World War II</vt:lpstr>
      <vt:lpstr>Main concepts studied in Social Psychology</vt:lpstr>
      <vt:lpstr>Attitudes</vt:lpstr>
      <vt:lpstr>Why Study Attitudes?</vt:lpstr>
      <vt:lpstr> How Psychologists Define Attitudes </vt:lpstr>
      <vt:lpstr>Explanation</vt:lpstr>
      <vt:lpstr>PowerPoint Presentation</vt:lpstr>
      <vt:lpstr>PowerPoint Presentation</vt:lpstr>
      <vt:lpstr>Scenario  S” believes that smoking is unhealthy, feels disgusted when  people smoke around her, and avoids being in situations where  people smoke.</vt:lpstr>
      <vt:lpstr>Scenario  S” believes that smoking is unhealthy, feels disgusted when  people smoke around her, and avoids being in situations where  people smoke.</vt:lpstr>
      <vt:lpstr>Scenario  S” believes that smoking is unhealthy, feels disgusted when  people smoke around her, and avoids being in situations where  people smoke.</vt:lpstr>
      <vt:lpstr>PowerPoint Presentation</vt:lpstr>
      <vt:lpstr>Would you rather watch a new movie, or an old favorite?????  Would you rather try a dish you’ve never had at a restaurant, or stick with something you know you’ll like?????</vt:lpstr>
      <vt:lpstr>Mere Exposure</vt:lpstr>
      <vt:lpstr>PowerPoint Presentation</vt:lpstr>
      <vt:lpstr>Self-perception theory (Bem, 1965)</vt:lpstr>
      <vt:lpstr>Facial feedback theory</vt:lpstr>
      <vt:lpstr>HOW ATTITUDE CHANGE?</vt:lpstr>
      <vt:lpstr>PowerPoint Presentation</vt:lpstr>
      <vt:lpstr>PowerPoint Presentation</vt:lpstr>
      <vt:lpstr>Cognitive dissonance theory (Festinger, 1957)</vt:lpstr>
      <vt:lpstr>PowerPoint Presentation</vt:lpstr>
      <vt:lpstr>Persuation</vt:lpstr>
      <vt:lpstr>PowerPoint Presentation</vt:lpstr>
      <vt:lpstr>PowerPoint Presentation</vt:lpstr>
      <vt:lpstr>PowerPoint Presentation</vt:lpstr>
      <vt:lpstr>PowerPoint Presentation</vt:lpstr>
      <vt:lpstr>Types of Conformity</vt:lpstr>
      <vt:lpstr>Solomon Asch’s line experiment</vt:lpstr>
      <vt:lpstr>PowerPoint Presentation</vt:lpstr>
      <vt:lpstr>PowerPoint Presentation</vt:lpstr>
      <vt:lpstr>Why did the participants conform so readily? </vt:lpstr>
      <vt:lpstr>Compliance </vt:lpstr>
      <vt:lpstr>Obedience</vt:lpstr>
      <vt:lpstr>Prejudice</vt:lpstr>
      <vt:lpstr>Discrimination </vt:lpstr>
      <vt:lpstr>Stereotypes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ATTITUIDES</dc:title>
  <dc:creator>Fast</dc:creator>
  <cp:lastModifiedBy>Fast</cp:lastModifiedBy>
  <cp:revision>75</cp:revision>
  <dcterms:modified xsi:type="dcterms:W3CDTF">2022-03-02T03:23:27Z</dcterms:modified>
</cp:coreProperties>
</file>